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Prompt" panose="00000500000000000000" pitchFamily="2" charset="-34"/>
      <p:regular r:id="rId29"/>
      <p:bold r:id="rId30"/>
      <p:italic r:id="rId31"/>
      <p:boldItalic r:id="rId32"/>
    </p:embeddedFont>
    <p:embeddedFont>
      <p:font typeface="Prompt Thin" panose="00000200000000000000" pitchFamily="2" charset="-34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6/SMbPKegT3DWet2fJFVt8/R9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5372F1-EE11-4EDB-87CE-F467F6875C00}" v="1" dt="2023-06-16T05:07:08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8ad8dcb9c627376c1a1732983554943a6803e04b4b1af19a2f244c42516ad70a::" providerId="AD" clId="Web-{C95372F1-EE11-4EDB-87CE-F467F6875C00}"/>
    <pc:docChg chg="modSld">
      <pc:chgData name="Guest User" userId="S::urn:spo:anon#8ad8dcb9c627376c1a1732983554943a6803e04b4b1af19a2f244c42516ad70a::" providerId="AD" clId="Web-{C95372F1-EE11-4EDB-87CE-F467F6875C00}" dt="2023-06-16T05:07:08.711" v="0" actId="1076"/>
      <pc:docMkLst>
        <pc:docMk/>
      </pc:docMkLst>
      <pc:sldChg chg="modSp">
        <pc:chgData name="Guest User" userId="S::urn:spo:anon#8ad8dcb9c627376c1a1732983554943a6803e04b4b1af19a2f244c42516ad70a::" providerId="AD" clId="Web-{C95372F1-EE11-4EDB-87CE-F467F6875C00}" dt="2023-06-16T05:07:08.711" v="0" actId="1076"/>
        <pc:sldMkLst>
          <pc:docMk/>
          <pc:sldMk cId="0" sldId="262"/>
        </pc:sldMkLst>
        <pc:spChg chg="mod">
          <ac:chgData name="Guest User" userId="S::urn:spo:anon#8ad8dcb9c627376c1a1732983554943a6803e04b4b1af19a2f244c42516ad70a::" providerId="AD" clId="Web-{C95372F1-EE11-4EDB-87CE-F467F6875C00}" dt="2023-06-16T05:07:08.711" v="0" actId="1076"/>
          <ac:spMkLst>
            <pc:docMk/>
            <pc:sldMk cId="0" sldId="262"/>
            <ac:spMk id="19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>
            <a:spLocks noGrp="1"/>
          </p:cNvSpPr>
          <p:nvPr>
            <p:ph type="title"/>
          </p:nvPr>
        </p:nvSpPr>
        <p:spPr>
          <a:xfrm>
            <a:off x="4182649" y="828588"/>
            <a:ext cx="65396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body" idx="1"/>
          </p:nvPr>
        </p:nvSpPr>
        <p:spPr>
          <a:xfrm>
            <a:off x="4182648" y="2279739"/>
            <a:ext cx="6702469" cy="419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5"/>
          <p:cNvSpPr/>
          <p:nvPr/>
        </p:nvSpPr>
        <p:spPr>
          <a:xfrm>
            <a:off x="0" y="2145082"/>
            <a:ext cx="12192000" cy="2567836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5"/>
          <p:cNvSpPr>
            <a:spLocks noGrp="1"/>
          </p:cNvSpPr>
          <p:nvPr>
            <p:ph type="pic" idx="2"/>
          </p:nvPr>
        </p:nvSpPr>
        <p:spPr>
          <a:xfrm>
            <a:off x="5534030" y="3"/>
            <a:ext cx="6657973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sldNum" idx="12"/>
          </p:nvPr>
        </p:nvSpPr>
        <p:spPr>
          <a:xfrm>
            <a:off x="9100127" y="634711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/>
              <a:t>1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66" name="Google Shape;66;p35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1163880" y="4346532"/>
            <a:ext cx="2543827" cy="179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body" idx="2"/>
          </p:nvPr>
        </p:nvSpPr>
        <p:spPr>
          <a:xfrm>
            <a:off x="4573568" y="4346532"/>
            <a:ext cx="2543827" cy="179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3"/>
          </p:nvPr>
        </p:nvSpPr>
        <p:spPr>
          <a:xfrm>
            <a:off x="7983255" y="4346532"/>
            <a:ext cx="2543827" cy="179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36"/>
          <p:cNvSpPr>
            <a:spLocks noGrp="1"/>
          </p:cNvSpPr>
          <p:nvPr>
            <p:ph type="pic" idx="4"/>
          </p:nvPr>
        </p:nvSpPr>
        <p:spPr>
          <a:xfrm>
            <a:off x="0" y="0"/>
            <a:ext cx="12194633" cy="2865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36"/>
          <p:cNvSpPr>
            <a:spLocks noGrp="1"/>
          </p:cNvSpPr>
          <p:nvPr>
            <p:ph type="pic" idx="5"/>
          </p:nvPr>
        </p:nvSpPr>
        <p:spPr>
          <a:xfrm>
            <a:off x="1609076" y="3142717"/>
            <a:ext cx="1653436" cy="92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3" name="Google Shape;73;p36"/>
          <p:cNvSpPr>
            <a:spLocks noGrp="1"/>
          </p:cNvSpPr>
          <p:nvPr>
            <p:ph type="pic" idx="6"/>
          </p:nvPr>
        </p:nvSpPr>
        <p:spPr>
          <a:xfrm>
            <a:off x="5018763" y="3142717"/>
            <a:ext cx="1653436" cy="92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4" name="Google Shape;74;p36"/>
          <p:cNvSpPr>
            <a:spLocks noGrp="1"/>
          </p:cNvSpPr>
          <p:nvPr>
            <p:ph type="pic" idx="7"/>
          </p:nvPr>
        </p:nvSpPr>
        <p:spPr>
          <a:xfrm>
            <a:off x="8428450" y="3142717"/>
            <a:ext cx="1653436" cy="92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>
            <a:spLocks noGrp="1"/>
          </p:cNvSpPr>
          <p:nvPr>
            <p:ph type="body" idx="1"/>
          </p:nvPr>
        </p:nvSpPr>
        <p:spPr>
          <a:xfrm>
            <a:off x="3007282" y="5461343"/>
            <a:ext cx="1503128" cy="75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body" idx="2"/>
          </p:nvPr>
        </p:nvSpPr>
        <p:spPr>
          <a:xfrm>
            <a:off x="4765628" y="5461340"/>
            <a:ext cx="1503129" cy="75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body" idx="3"/>
          </p:nvPr>
        </p:nvSpPr>
        <p:spPr>
          <a:xfrm>
            <a:off x="6523975" y="5461341"/>
            <a:ext cx="1503128" cy="75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4"/>
          </p:nvPr>
        </p:nvSpPr>
        <p:spPr>
          <a:xfrm>
            <a:off x="8027103" y="5461340"/>
            <a:ext cx="1503129" cy="75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body" idx="5"/>
          </p:nvPr>
        </p:nvSpPr>
        <p:spPr>
          <a:xfrm>
            <a:off x="3092887" y="2807913"/>
            <a:ext cx="1503128" cy="75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body" idx="6"/>
          </p:nvPr>
        </p:nvSpPr>
        <p:spPr>
          <a:xfrm>
            <a:off x="4851232" y="2294343"/>
            <a:ext cx="1503129" cy="75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body" idx="7"/>
          </p:nvPr>
        </p:nvSpPr>
        <p:spPr>
          <a:xfrm>
            <a:off x="6609578" y="2670124"/>
            <a:ext cx="1503128" cy="75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body" idx="8"/>
          </p:nvPr>
        </p:nvSpPr>
        <p:spPr>
          <a:xfrm>
            <a:off x="8027103" y="3148195"/>
            <a:ext cx="1503129" cy="75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title"/>
          </p:nvPr>
        </p:nvSpPr>
        <p:spPr>
          <a:xfrm>
            <a:off x="1824102" y="850770"/>
            <a:ext cx="85437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8"/>
          <p:cNvSpPr>
            <a:spLocks noGrp="1"/>
          </p:cNvSpPr>
          <p:nvPr>
            <p:ph type="pic" idx="2"/>
          </p:nvPr>
        </p:nvSpPr>
        <p:spPr>
          <a:xfrm>
            <a:off x="0" y="0"/>
            <a:ext cx="478494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title"/>
          </p:nvPr>
        </p:nvSpPr>
        <p:spPr>
          <a:xfrm>
            <a:off x="5209784" y="966374"/>
            <a:ext cx="65396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body" idx="1"/>
          </p:nvPr>
        </p:nvSpPr>
        <p:spPr>
          <a:xfrm>
            <a:off x="5209784" y="2417526"/>
            <a:ext cx="6702469" cy="419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9"/>
          <p:cNvSpPr txBox="1">
            <a:spLocks noGrp="1"/>
          </p:cNvSpPr>
          <p:nvPr>
            <p:ph type="title"/>
          </p:nvPr>
        </p:nvSpPr>
        <p:spPr>
          <a:xfrm>
            <a:off x="700413" y="1655306"/>
            <a:ext cx="816511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39"/>
          <p:cNvSpPr txBox="1">
            <a:spLocks noGrp="1"/>
          </p:cNvSpPr>
          <p:nvPr>
            <p:ph type="body" idx="1"/>
          </p:nvPr>
        </p:nvSpPr>
        <p:spPr>
          <a:xfrm>
            <a:off x="700413" y="3269294"/>
            <a:ext cx="8368434" cy="325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39"/>
          <p:cNvSpPr/>
          <p:nvPr/>
        </p:nvSpPr>
        <p:spPr>
          <a:xfrm>
            <a:off x="10772384" y="0"/>
            <a:ext cx="1419616" cy="6858000"/>
          </a:xfrm>
          <a:prstGeom prst="rect">
            <a:avLst/>
          </a:prstGeom>
          <a:solidFill>
            <a:srgbClr val="FFE311">
              <a:alpha val="7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0"/>
          <p:cNvSpPr>
            <a:spLocks noGrp="1"/>
          </p:cNvSpPr>
          <p:nvPr>
            <p:ph type="pic" idx="2"/>
          </p:nvPr>
        </p:nvSpPr>
        <p:spPr>
          <a:xfrm>
            <a:off x="5622521" y="-145762"/>
            <a:ext cx="656947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9" name="Google Shape;9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1"/>
          <p:cNvSpPr>
            <a:spLocks noGrp="1"/>
          </p:cNvSpPr>
          <p:nvPr>
            <p:ph type="pic" idx="2"/>
          </p:nvPr>
        </p:nvSpPr>
        <p:spPr>
          <a:xfrm>
            <a:off x="99391" y="112330"/>
            <a:ext cx="6998756" cy="647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2" name="Google Shape;10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4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42"/>
          <p:cNvSpPr txBox="1">
            <a:spLocks noGrp="1"/>
          </p:cNvSpPr>
          <p:nvPr>
            <p:ph type="dt" idx="10"/>
          </p:nvPr>
        </p:nvSpPr>
        <p:spPr>
          <a:xfrm>
            <a:off x="105114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5"/>
          <p:cNvPicPr preferRelativeResize="0"/>
          <p:nvPr/>
        </p:nvPicPr>
        <p:blipFill rotWithShape="1">
          <a:blip r:embed="rId3">
            <a:alphaModFix/>
          </a:blip>
          <a:srcRect t="37888" b="29899"/>
          <a:stretch/>
        </p:blipFill>
        <p:spPr>
          <a:xfrm>
            <a:off x="390071" y="2845593"/>
            <a:ext cx="11411858" cy="206930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4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43"/>
          <p:cNvSpPr txBox="1">
            <a:spLocks noGrp="1"/>
          </p:cNvSpPr>
          <p:nvPr>
            <p:ph type="dt" idx="10"/>
          </p:nvPr>
        </p:nvSpPr>
        <p:spPr>
          <a:xfrm>
            <a:off x="105114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4"/>
          <p:cNvSpPr txBox="1">
            <a:spLocks noGrp="1"/>
          </p:cNvSpPr>
          <p:nvPr>
            <p:ph type="title"/>
          </p:nvPr>
        </p:nvSpPr>
        <p:spPr>
          <a:xfrm>
            <a:off x="600205" y="678275"/>
            <a:ext cx="65396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44"/>
          <p:cNvSpPr txBox="1">
            <a:spLocks noGrp="1"/>
          </p:cNvSpPr>
          <p:nvPr>
            <p:ph type="body" idx="1"/>
          </p:nvPr>
        </p:nvSpPr>
        <p:spPr>
          <a:xfrm>
            <a:off x="600204" y="2129427"/>
            <a:ext cx="6702469" cy="419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5"/>
          <p:cNvSpPr txBox="1">
            <a:spLocks noGrp="1"/>
          </p:cNvSpPr>
          <p:nvPr>
            <p:ph type="body" idx="1"/>
          </p:nvPr>
        </p:nvSpPr>
        <p:spPr>
          <a:xfrm>
            <a:off x="3007282" y="5461343"/>
            <a:ext cx="1503128" cy="75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45"/>
          <p:cNvSpPr txBox="1">
            <a:spLocks noGrp="1"/>
          </p:cNvSpPr>
          <p:nvPr>
            <p:ph type="body" idx="2"/>
          </p:nvPr>
        </p:nvSpPr>
        <p:spPr>
          <a:xfrm>
            <a:off x="4765628" y="5461340"/>
            <a:ext cx="1503129" cy="75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45"/>
          <p:cNvSpPr txBox="1">
            <a:spLocks noGrp="1"/>
          </p:cNvSpPr>
          <p:nvPr>
            <p:ph type="body" idx="3"/>
          </p:nvPr>
        </p:nvSpPr>
        <p:spPr>
          <a:xfrm>
            <a:off x="6523975" y="5461341"/>
            <a:ext cx="1503128" cy="75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45"/>
          <p:cNvSpPr txBox="1">
            <a:spLocks noGrp="1"/>
          </p:cNvSpPr>
          <p:nvPr>
            <p:ph type="body" idx="4"/>
          </p:nvPr>
        </p:nvSpPr>
        <p:spPr>
          <a:xfrm>
            <a:off x="8027103" y="5461340"/>
            <a:ext cx="1503129" cy="75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45"/>
          <p:cNvSpPr txBox="1">
            <a:spLocks noGrp="1"/>
          </p:cNvSpPr>
          <p:nvPr>
            <p:ph type="body" idx="5"/>
          </p:nvPr>
        </p:nvSpPr>
        <p:spPr>
          <a:xfrm>
            <a:off x="3092887" y="2807913"/>
            <a:ext cx="1503128" cy="75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45"/>
          <p:cNvSpPr txBox="1">
            <a:spLocks noGrp="1"/>
          </p:cNvSpPr>
          <p:nvPr>
            <p:ph type="body" idx="6"/>
          </p:nvPr>
        </p:nvSpPr>
        <p:spPr>
          <a:xfrm>
            <a:off x="4851232" y="2294343"/>
            <a:ext cx="1503129" cy="75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45"/>
          <p:cNvSpPr txBox="1">
            <a:spLocks noGrp="1"/>
          </p:cNvSpPr>
          <p:nvPr>
            <p:ph type="body" idx="7"/>
          </p:nvPr>
        </p:nvSpPr>
        <p:spPr>
          <a:xfrm>
            <a:off x="6609578" y="2670124"/>
            <a:ext cx="1503128" cy="75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45"/>
          <p:cNvSpPr txBox="1">
            <a:spLocks noGrp="1"/>
          </p:cNvSpPr>
          <p:nvPr>
            <p:ph type="body" idx="8"/>
          </p:nvPr>
        </p:nvSpPr>
        <p:spPr>
          <a:xfrm>
            <a:off x="8027103" y="3148195"/>
            <a:ext cx="1503129" cy="75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45"/>
          <p:cNvSpPr txBox="1">
            <a:spLocks noGrp="1"/>
          </p:cNvSpPr>
          <p:nvPr>
            <p:ph type="title"/>
          </p:nvPr>
        </p:nvSpPr>
        <p:spPr>
          <a:xfrm>
            <a:off x="1824102" y="850770"/>
            <a:ext cx="85437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>
            <a:spLocks noGrp="1"/>
          </p:cNvSpPr>
          <p:nvPr>
            <p:ph type="title"/>
          </p:nvPr>
        </p:nvSpPr>
        <p:spPr>
          <a:xfrm>
            <a:off x="5194170" y="1047795"/>
            <a:ext cx="634434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body" idx="1"/>
          </p:nvPr>
        </p:nvSpPr>
        <p:spPr>
          <a:xfrm>
            <a:off x="5194169" y="3890007"/>
            <a:ext cx="634434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808903" y="1004995"/>
            <a:ext cx="6170612" cy="79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body" idx="1"/>
          </p:nvPr>
        </p:nvSpPr>
        <p:spPr>
          <a:xfrm>
            <a:off x="808903" y="1801092"/>
            <a:ext cx="5157787" cy="58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>
            <a:spLocks noGrp="1"/>
          </p:cNvSpPr>
          <p:nvPr>
            <p:ph type="pic" idx="2"/>
          </p:nvPr>
        </p:nvSpPr>
        <p:spPr>
          <a:xfrm>
            <a:off x="886690" y="3302578"/>
            <a:ext cx="1819561" cy="190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27" name="Google Shape;27;p28"/>
          <p:cNvSpPr>
            <a:spLocks noGrp="1"/>
          </p:cNvSpPr>
          <p:nvPr>
            <p:ph type="pic" idx="3"/>
          </p:nvPr>
        </p:nvSpPr>
        <p:spPr>
          <a:xfrm>
            <a:off x="4314101" y="3302579"/>
            <a:ext cx="1814224" cy="1906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28" name="Google Shape;28;p28"/>
          <p:cNvSpPr>
            <a:spLocks noGrp="1"/>
          </p:cNvSpPr>
          <p:nvPr>
            <p:ph type="pic" idx="4"/>
          </p:nvPr>
        </p:nvSpPr>
        <p:spPr>
          <a:xfrm>
            <a:off x="7726215" y="3302579"/>
            <a:ext cx="1814224" cy="1906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5"/>
          </p:nvPr>
        </p:nvSpPr>
        <p:spPr>
          <a:xfrm>
            <a:off x="2716212" y="3303371"/>
            <a:ext cx="1597890" cy="91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body" idx="6"/>
          </p:nvPr>
        </p:nvSpPr>
        <p:spPr>
          <a:xfrm>
            <a:off x="6128325" y="3303372"/>
            <a:ext cx="1597890" cy="91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7"/>
          </p:nvPr>
        </p:nvSpPr>
        <p:spPr>
          <a:xfrm>
            <a:off x="9554296" y="3294136"/>
            <a:ext cx="1597890" cy="1019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8"/>
          </p:nvPr>
        </p:nvSpPr>
        <p:spPr>
          <a:xfrm>
            <a:off x="6743266" y="1609511"/>
            <a:ext cx="4802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9"/>
          </p:nvPr>
        </p:nvSpPr>
        <p:spPr>
          <a:xfrm>
            <a:off x="2726173" y="4216981"/>
            <a:ext cx="1597890" cy="99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body" idx="13"/>
          </p:nvPr>
        </p:nvSpPr>
        <p:spPr>
          <a:xfrm>
            <a:off x="6138285" y="4221598"/>
            <a:ext cx="1597890" cy="99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14"/>
          </p:nvPr>
        </p:nvSpPr>
        <p:spPr>
          <a:xfrm>
            <a:off x="9570319" y="4313384"/>
            <a:ext cx="1597890" cy="89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719116" y="86616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1"/>
          </p:nvPr>
        </p:nvSpPr>
        <p:spPr>
          <a:xfrm>
            <a:off x="719116" y="2359830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sldNum" idx="12"/>
          </p:nvPr>
        </p:nvSpPr>
        <p:spPr>
          <a:xfrm>
            <a:off x="9100127" y="634711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/>
              <a:t>1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41" name="Google Shape;41;p29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0"/>
          <p:cNvSpPr/>
          <p:nvPr/>
        </p:nvSpPr>
        <p:spPr>
          <a:xfrm>
            <a:off x="0" y="2354893"/>
            <a:ext cx="12192000" cy="4503107"/>
          </a:xfrm>
          <a:prstGeom prst="rect">
            <a:avLst/>
          </a:prstGeom>
          <a:solidFill>
            <a:schemeClr val="lt1">
              <a:alpha val="7686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719116" y="130457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719116" y="2798241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 txBox="1">
            <a:spLocks noGrp="1"/>
          </p:cNvSpPr>
          <p:nvPr>
            <p:ph type="title"/>
          </p:nvPr>
        </p:nvSpPr>
        <p:spPr>
          <a:xfrm>
            <a:off x="1099703" y="876821"/>
            <a:ext cx="8461831" cy="82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1"/>
          </p:nvPr>
        </p:nvSpPr>
        <p:spPr>
          <a:xfrm>
            <a:off x="1099703" y="2383077"/>
            <a:ext cx="5639300" cy="409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1"/>
          <p:cNvSpPr>
            <a:spLocks noGrp="1"/>
          </p:cNvSpPr>
          <p:nvPr>
            <p:ph type="pic" idx="2"/>
          </p:nvPr>
        </p:nvSpPr>
        <p:spPr>
          <a:xfrm>
            <a:off x="7928616" y="2154478"/>
            <a:ext cx="3641615" cy="470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2"/>
          <p:cNvSpPr>
            <a:spLocks noGrp="1"/>
          </p:cNvSpPr>
          <p:nvPr>
            <p:ph type="pic" idx="2"/>
          </p:nvPr>
        </p:nvSpPr>
        <p:spPr>
          <a:xfrm>
            <a:off x="5455466" y="768535"/>
            <a:ext cx="5994248" cy="532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9788" y="768535"/>
            <a:ext cx="422072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%20pr@buu.ac.th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%20pr@buu.ac.th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hyperlink" Target="mailto:%20pr@buu.ac.t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</a:rPr>
              <a:t>1</a:t>
            </a:r>
            <a:endParaRPr/>
          </a:p>
        </p:txBody>
      </p:sp>
      <p:sp>
        <p:nvSpPr>
          <p:cNvPr id="136" name="Google Shape;136;p1"/>
          <p:cNvSpPr txBox="1"/>
          <p:nvPr/>
        </p:nvSpPr>
        <p:spPr>
          <a:xfrm>
            <a:off x="578690" y="1866201"/>
            <a:ext cx="551731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8000" b="1" i="0" u="none" strike="noStrike" cap="none">
                <a:solidFill>
                  <a:srgbClr val="FFCE00"/>
                </a:solidFill>
                <a:latin typeface="Prompt"/>
                <a:ea typeface="Prompt"/>
                <a:cs typeface="Prompt"/>
                <a:sym typeface="Prompt"/>
              </a:rPr>
              <a:t>BURAPHA</a:t>
            </a:r>
            <a:endParaRPr sz="8000" b="1">
              <a:solidFill>
                <a:srgbClr val="FFCE00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137" name="Google Shape;137;p1"/>
          <p:cNvSpPr txBox="1"/>
          <p:nvPr/>
        </p:nvSpPr>
        <p:spPr>
          <a:xfrm>
            <a:off x="549194" y="2668383"/>
            <a:ext cx="5763116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7500">
                <a:solidFill>
                  <a:schemeClr val="dk1"/>
                </a:solidFill>
                <a:latin typeface="Prompt Thin"/>
                <a:ea typeface="Prompt Thin"/>
                <a:cs typeface="Prompt Thin"/>
                <a:sym typeface="Prompt Thin"/>
              </a:rPr>
              <a:t>UNIVERSITY</a:t>
            </a:r>
            <a:endParaRPr sz="7500">
              <a:solidFill>
                <a:schemeClr val="dk1"/>
              </a:solidFill>
              <a:latin typeface="Prompt Thin"/>
              <a:ea typeface="Prompt Thin"/>
              <a:cs typeface="Prompt Thin"/>
              <a:sym typeface="Prompt Thin"/>
            </a:endParaRPr>
          </a:p>
        </p:txBody>
      </p:sp>
      <p:sp>
        <p:nvSpPr>
          <p:cNvPr id="138" name="Google Shape;138;p1"/>
          <p:cNvSpPr txBox="1"/>
          <p:nvPr/>
        </p:nvSpPr>
        <p:spPr>
          <a:xfrm>
            <a:off x="3087330" y="3622490"/>
            <a:ext cx="25186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Wisdom of the EAST</a:t>
            </a:r>
            <a:endParaRPr sz="1800">
              <a:solidFill>
                <a:schemeClr val="dk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grpSp>
        <p:nvGrpSpPr>
          <p:cNvPr id="139" name="Google Shape;139;p1"/>
          <p:cNvGrpSpPr/>
          <p:nvPr/>
        </p:nvGrpSpPr>
        <p:grpSpPr>
          <a:xfrm>
            <a:off x="10205884" y="296492"/>
            <a:ext cx="2113935" cy="757421"/>
            <a:chOff x="10205884" y="296492"/>
            <a:chExt cx="2113935" cy="757421"/>
          </a:xfrm>
        </p:grpSpPr>
        <p:sp>
          <p:nvSpPr>
            <p:cNvPr id="140" name="Google Shape;140;p1"/>
            <p:cNvSpPr/>
            <p:nvPr/>
          </p:nvSpPr>
          <p:spPr>
            <a:xfrm>
              <a:off x="10333703" y="361532"/>
              <a:ext cx="1986116" cy="692381"/>
            </a:xfrm>
            <a:custGeom>
              <a:avLst/>
              <a:gdLst/>
              <a:ahLst/>
              <a:cxnLst/>
              <a:rect l="l" t="t" r="r" b="b"/>
              <a:pathLst>
                <a:path w="2300749" h="692382" extrusionOk="0">
                  <a:moveTo>
                    <a:pt x="412955" y="9832"/>
                  </a:moveTo>
                  <a:lnTo>
                    <a:pt x="442452" y="0"/>
                  </a:lnTo>
                  <a:lnTo>
                    <a:pt x="2300749" y="0"/>
                  </a:lnTo>
                  <a:lnTo>
                    <a:pt x="2300749" y="0"/>
                  </a:lnTo>
                  <a:lnTo>
                    <a:pt x="2300749" y="692382"/>
                  </a:lnTo>
                  <a:lnTo>
                    <a:pt x="2300749" y="692382"/>
                  </a:lnTo>
                  <a:lnTo>
                    <a:pt x="0" y="692382"/>
                  </a:lnTo>
                  <a:lnTo>
                    <a:pt x="0" y="692382"/>
                  </a:lnTo>
                  <a:lnTo>
                    <a:pt x="412955" y="98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0205884" y="296492"/>
              <a:ext cx="1986116" cy="706959"/>
            </a:xfrm>
            <a:custGeom>
              <a:avLst/>
              <a:gdLst/>
              <a:ahLst/>
              <a:cxnLst/>
              <a:rect l="l" t="t" r="r" b="b"/>
              <a:pathLst>
                <a:path w="2300749" h="692382" extrusionOk="0">
                  <a:moveTo>
                    <a:pt x="412955" y="9832"/>
                  </a:moveTo>
                  <a:lnTo>
                    <a:pt x="442452" y="0"/>
                  </a:lnTo>
                  <a:lnTo>
                    <a:pt x="2300749" y="0"/>
                  </a:lnTo>
                  <a:lnTo>
                    <a:pt x="2300749" y="0"/>
                  </a:lnTo>
                  <a:lnTo>
                    <a:pt x="2300749" y="692382"/>
                  </a:lnTo>
                  <a:lnTo>
                    <a:pt x="2300749" y="692382"/>
                  </a:lnTo>
                  <a:lnTo>
                    <a:pt x="0" y="692382"/>
                  </a:lnTo>
                  <a:lnTo>
                    <a:pt x="0" y="692382"/>
                  </a:lnTo>
                  <a:lnTo>
                    <a:pt x="412955" y="9832"/>
                  </a:lnTo>
                  <a:close/>
                </a:path>
              </a:pathLst>
            </a:custGeom>
            <a:solidFill>
              <a:schemeClr val="lt1">
                <a:alpha val="9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2" name="Google Shape;142;p1"/>
            <p:cNvPicPr preferRelativeResize="0"/>
            <p:nvPr/>
          </p:nvPicPr>
          <p:blipFill rotWithShape="1">
            <a:blip r:embed="rId3">
              <a:alphaModFix/>
            </a:blip>
            <a:srcRect l="17388" t="27587" r="24817" b="24341"/>
            <a:stretch/>
          </p:blipFill>
          <p:spPr>
            <a:xfrm>
              <a:off x="10711818" y="351700"/>
              <a:ext cx="1177048" cy="6923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600" b="1">
                <a:solidFill>
                  <a:schemeClr val="dk1"/>
                </a:solidFill>
              </a:rPr>
              <a:t>10</a:t>
            </a:fld>
            <a:endParaRPr b="1">
              <a:solidFill>
                <a:schemeClr val="dk1"/>
              </a:solidFill>
            </a:endParaRPr>
          </a:p>
        </p:txBody>
      </p:sp>
      <p:sp>
        <p:nvSpPr>
          <p:cNvPr id="226" name="Google Shape;226;p10"/>
          <p:cNvSpPr txBox="1">
            <a:spLocks noGrp="1"/>
          </p:cNvSpPr>
          <p:nvPr>
            <p:ph type="title"/>
          </p:nvPr>
        </p:nvSpPr>
        <p:spPr>
          <a:xfrm>
            <a:off x="4035164" y="1965540"/>
            <a:ext cx="6539630" cy="774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mpt"/>
              <a:buNone/>
            </a:pPr>
            <a:r>
              <a:rPr lang="th-TH" sz="4400" b="1">
                <a:latin typeface="Prompt"/>
                <a:ea typeface="Prompt"/>
                <a:cs typeface="Prompt"/>
                <a:sym typeface="Prompt"/>
              </a:rPr>
              <a:t>มหาวิทยาลัยบูรพา</a:t>
            </a:r>
            <a:endParaRPr/>
          </a:p>
        </p:txBody>
      </p:sp>
      <p:sp>
        <p:nvSpPr>
          <p:cNvPr id="227" name="Google Shape;227;p10"/>
          <p:cNvSpPr txBox="1">
            <a:spLocks noGrp="1"/>
          </p:cNvSpPr>
          <p:nvPr>
            <p:ph type="body" idx="1"/>
          </p:nvPr>
        </p:nvSpPr>
        <p:spPr>
          <a:xfrm>
            <a:off x="4165930" y="2827216"/>
            <a:ext cx="7301428" cy="24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r>
              <a:rPr lang="th-TH" sz="22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สีประจำมหาวิทยาลัย คือ สีเทา - ทอง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r>
              <a:rPr lang="th-TH" sz="22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สีเทา เป็นสีของสมอง หมายถึง ความเจริญทางสติปัญญา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r>
              <a:rPr lang="th-TH" sz="22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ทอง หมายถึง คุณธรรม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r>
              <a:rPr lang="th-TH" sz="22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สีเทา - ทอง หมายถึง บัณฑิตจาก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r>
              <a:rPr lang="th-TH" sz="22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มหาวิทยาลัยบูรพาเป็นผู้กอปร ด้วยสติปัญญาและมีคุณธรรม</a:t>
            </a:r>
            <a:endParaRPr/>
          </a:p>
        </p:txBody>
      </p:sp>
      <p:pic>
        <p:nvPicPr>
          <p:cNvPr id="228" name="Google Shape;228;p10"/>
          <p:cNvPicPr preferRelativeResize="0"/>
          <p:nvPr/>
        </p:nvPicPr>
        <p:blipFill rotWithShape="1">
          <a:blip r:embed="rId3">
            <a:alphaModFix/>
          </a:blip>
          <a:srcRect l="17388" t="27587" r="24817" b="24341"/>
          <a:stretch/>
        </p:blipFill>
        <p:spPr>
          <a:xfrm>
            <a:off x="10382864" y="296763"/>
            <a:ext cx="1594706" cy="93806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0"/>
          <p:cNvSpPr/>
          <p:nvPr/>
        </p:nvSpPr>
        <p:spPr>
          <a:xfrm>
            <a:off x="0" y="6640286"/>
            <a:ext cx="12192000" cy="217714"/>
          </a:xfrm>
          <a:prstGeom prst="rect">
            <a:avLst/>
          </a:prstGeom>
          <a:solidFill>
            <a:srgbClr val="FFCE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1"/>
          <p:cNvPicPr preferRelativeResize="0"/>
          <p:nvPr/>
        </p:nvPicPr>
        <p:blipFill rotWithShape="1">
          <a:blip r:embed="rId3">
            <a:alphaModFix/>
          </a:blip>
          <a:srcRect t="2237" b="2237"/>
          <a:stretch/>
        </p:blipFill>
        <p:spPr>
          <a:xfrm>
            <a:off x="6563638" y="0"/>
            <a:ext cx="478494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2000" b="1">
                <a:solidFill>
                  <a:schemeClr val="lt1"/>
                </a:solidFill>
              </a:rPr>
              <a:t>11</a:t>
            </a:fld>
            <a:endParaRPr b="1">
              <a:solidFill>
                <a:schemeClr val="lt1"/>
              </a:solidFill>
            </a:endParaRPr>
          </a:p>
        </p:txBody>
      </p:sp>
      <p:sp>
        <p:nvSpPr>
          <p:cNvPr id="236" name="Google Shape;236;p11"/>
          <p:cNvSpPr txBox="1"/>
          <p:nvPr/>
        </p:nvSpPr>
        <p:spPr>
          <a:xfrm>
            <a:off x="765407" y="1585891"/>
            <a:ext cx="8461831" cy="82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mpt"/>
              <a:buNone/>
            </a:pPr>
            <a:r>
              <a:rPr lang="th-TH" sz="44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มหาวิทยาลัยบูรพา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1"/>
          <p:cNvSpPr txBox="1"/>
          <p:nvPr/>
        </p:nvSpPr>
        <p:spPr>
          <a:xfrm>
            <a:off x="765407" y="2415740"/>
            <a:ext cx="5896554" cy="288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th-TH" sz="20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สีประจำมหาวิทยาลัย คือ สีเทา - ทอง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th-TH" sz="20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สีเทา เป็นสีของสมอง หมายถึง ความเจริญ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th-TH" sz="20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ทางสติปัญญา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th-TH" sz="20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ทอง หมายถึง คุณธรรม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th-TH" sz="20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สีเทา - ทอง หมายถึง บัณฑิตจาก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th-TH" sz="20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มหาวิทยาลัยบูรพาเป็นผู้กอปร ด้วยสติปัญญา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th-TH" sz="20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และมีคุณธรรม</a:t>
            </a:r>
            <a:endParaRPr/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60079" y="-137652"/>
            <a:ext cx="1302502" cy="1302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2462" r="22830"/>
          <a:stretch/>
        </p:blipFill>
        <p:spPr>
          <a:xfrm>
            <a:off x="5553239" y="0"/>
            <a:ext cx="665797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2"/>
          <p:cNvSpPr txBox="1"/>
          <p:nvPr/>
        </p:nvSpPr>
        <p:spPr>
          <a:xfrm>
            <a:off x="633607" y="2632135"/>
            <a:ext cx="5462393" cy="99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Prompt"/>
              <a:buNone/>
            </a:pPr>
            <a:r>
              <a:rPr lang="th-TH" sz="4400" b="1">
                <a:solidFill>
                  <a:srgbClr val="0C0C0C"/>
                </a:solidFill>
                <a:latin typeface="Prompt"/>
                <a:ea typeface="Prompt"/>
                <a:cs typeface="Prompt"/>
                <a:sym typeface="Prompt"/>
              </a:rPr>
              <a:t>มหาวิทยาลัยบูรพา</a:t>
            </a:r>
            <a:endParaRPr sz="44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2"/>
          <p:cNvSpPr txBox="1"/>
          <p:nvPr/>
        </p:nvSpPr>
        <p:spPr>
          <a:xfrm>
            <a:off x="633607" y="3330678"/>
            <a:ext cx="611566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th-TH" sz="20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สีเทา - ทอง หมายถึง บัณฑิต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th-TH" sz="20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จากมหาวิทยาลัยบูรพาเป็นผู้กอปรด้วย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th-TH" sz="20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สติปัญญาและมีคุณธรรม</a:t>
            </a:r>
            <a:endParaRPr/>
          </a:p>
        </p:txBody>
      </p:sp>
      <p:pic>
        <p:nvPicPr>
          <p:cNvPr id="246" name="Google Shape;246;p12"/>
          <p:cNvPicPr preferRelativeResize="0"/>
          <p:nvPr/>
        </p:nvPicPr>
        <p:blipFill rotWithShape="1">
          <a:blip r:embed="rId4">
            <a:alphaModFix/>
          </a:blip>
          <a:srcRect l="17388" t="27587" r="24817" b="24341"/>
          <a:stretch/>
        </p:blipFill>
        <p:spPr>
          <a:xfrm>
            <a:off x="633607" y="682391"/>
            <a:ext cx="2127043" cy="12512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2"/>
          <p:cNvSpPr txBox="1"/>
          <p:nvPr/>
        </p:nvSpPr>
        <p:spPr>
          <a:xfrm>
            <a:off x="3691439" y="5044884"/>
            <a:ext cx="2630602" cy="711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None/>
            </a:pPr>
            <a:r>
              <a:rPr lang="th-TH" sz="1600">
                <a:solidFill>
                  <a:srgbClr val="0C0C0C"/>
                </a:solidFill>
                <a:latin typeface="Prompt"/>
                <a:ea typeface="Prompt"/>
                <a:cs typeface="Prompt"/>
                <a:sym typeface="Prompt"/>
              </a:rPr>
              <a:t>วรรณภา โปษยาอนุวัตร์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None/>
            </a:pPr>
            <a:r>
              <a:rPr lang="th-TH" sz="1600">
                <a:solidFill>
                  <a:srgbClr val="0C0C0C"/>
                </a:solidFill>
                <a:latin typeface="Prompt"/>
                <a:ea typeface="Prompt"/>
                <a:cs typeface="Prompt"/>
                <a:sym typeface="Prompt"/>
              </a:rPr>
              <a:t>นักวิชาการศึกษา</a:t>
            </a:r>
            <a:endParaRPr/>
          </a:p>
        </p:txBody>
      </p:sp>
      <p:sp>
        <p:nvSpPr>
          <p:cNvPr id="248" name="Google Shape;248;p12"/>
          <p:cNvSpPr txBox="1">
            <a:spLocks noGrp="1"/>
          </p:cNvSpPr>
          <p:nvPr>
            <p:ph type="sldNum" idx="12"/>
          </p:nvPr>
        </p:nvSpPr>
        <p:spPr>
          <a:xfrm>
            <a:off x="8584666" y="6365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600" b="1"/>
              <a:t>12</a:t>
            </a:fld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2497" b="32498"/>
          <a:stretch/>
        </p:blipFill>
        <p:spPr>
          <a:xfrm>
            <a:off x="0" y="0"/>
            <a:ext cx="12195175" cy="286543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3"/>
          <p:cNvSpPr/>
          <p:nvPr/>
        </p:nvSpPr>
        <p:spPr>
          <a:xfrm>
            <a:off x="5347519" y="3043822"/>
            <a:ext cx="1103671" cy="1103671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3"/>
          <p:cNvSpPr/>
          <p:nvPr/>
        </p:nvSpPr>
        <p:spPr>
          <a:xfrm>
            <a:off x="2004259" y="3054345"/>
            <a:ext cx="1103671" cy="1103671"/>
          </a:xfrm>
          <a:prstGeom prst="ellipse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3"/>
          <p:cNvSpPr/>
          <p:nvPr/>
        </p:nvSpPr>
        <p:spPr>
          <a:xfrm>
            <a:off x="8703332" y="3054345"/>
            <a:ext cx="1103671" cy="1103671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8993946" y="3342726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 extrusionOk="0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3"/>
          <p:cNvSpPr/>
          <p:nvPr/>
        </p:nvSpPr>
        <p:spPr>
          <a:xfrm rot="-5400000" flipH="1">
            <a:off x="2290111" y="3340172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 extrusionOk="0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5680766" y="3325633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 extrusionOk="0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 txBox="1"/>
          <p:nvPr/>
        </p:nvSpPr>
        <p:spPr>
          <a:xfrm>
            <a:off x="1736207" y="4304247"/>
            <a:ext cx="1597890" cy="587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rgbClr val="757070"/>
                </a:solidFill>
                <a:latin typeface="Prompt"/>
                <a:ea typeface="Prompt"/>
                <a:cs typeface="Prompt"/>
                <a:sym typeface="Prompt"/>
              </a:rPr>
              <a:t>ปรัชญา</a:t>
            </a:r>
            <a:endParaRPr/>
          </a:p>
        </p:txBody>
      </p:sp>
      <p:sp>
        <p:nvSpPr>
          <p:cNvPr id="261" name="Google Shape;261;p13"/>
          <p:cNvSpPr txBox="1"/>
          <p:nvPr/>
        </p:nvSpPr>
        <p:spPr>
          <a:xfrm>
            <a:off x="1473618" y="4789332"/>
            <a:ext cx="2274394" cy="131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th-TH" sz="1600">
                <a:solidFill>
                  <a:srgbClr val="333333"/>
                </a:solidFill>
                <a:latin typeface="Prompt"/>
                <a:ea typeface="Prompt"/>
                <a:cs typeface="Prompt"/>
                <a:sym typeface="Prompt"/>
              </a:rPr>
              <a:t>สร้างเสริมปัญญา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th-TH" sz="1600">
                <a:solidFill>
                  <a:srgbClr val="333333"/>
                </a:solidFill>
                <a:latin typeface="Prompt"/>
                <a:ea typeface="Prompt"/>
                <a:cs typeface="Prompt"/>
                <a:sym typeface="Prompt"/>
              </a:rPr>
              <a:t>ใฝ่หาความรู้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th-TH" sz="1600">
                <a:solidFill>
                  <a:srgbClr val="333333"/>
                </a:solidFill>
                <a:latin typeface="Prompt"/>
                <a:ea typeface="Prompt"/>
                <a:cs typeface="Prompt"/>
                <a:sym typeface="Prompt"/>
              </a:rPr>
              <a:t>คู่คุณธรรม ชี้นำสังคม </a:t>
            </a:r>
            <a:endParaRPr/>
          </a:p>
        </p:txBody>
      </p:sp>
      <p:sp>
        <p:nvSpPr>
          <p:cNvPr id="262" name="Google Shape;262;p13"/>
          <p:cNvSpPr txBox="1"/>
          <p:nvPr/>
        </p:nvSpPr>
        <p:spPr>
          <a:xfrm>
            <a:off x="5064965" y="4346532"/>
            <a:ext cx="1597890" cy="587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rgbClr val="757070"/>
                </a:solidFill>
                <a:latin typeface="Prompt"/>
                <a:ea typeface="Prompt"/>
                <a:cs typeface="Prompt"/>
                <a:sym typeface="Prompt"/>
              </a:rPr>
              <a:t>ปรัชญา</a:t>
            </a:r>
            <a:endParaRPr/>
          </a:p>
        </p:txBody>
      </p:sp>
      <p:sp>
        <p:nvSpPr>
          <p:cNvPr id="263" name="Google Shape;263;p13"/>
          <p:cNvSpPr txBox="1"/>
          <p:nvPr/>
        </p:nvSpPr>
        <p:spPr>
          <a:xfrm>
            <a:off x="4771366" y="4819698"/>
            <a:ext cx="2274394" cy="131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th-TH" sz="1600">
                <a:solidFill>
                  <a:srgbClr val="333333"/>
                </a:solidFill>
                <a:latin typeface="Prompt"/>
                <a:ea typeface="Prompt"/>
                <a:cs typeface="Prompt"/>
                <a:sym typeface="Prompt"/>
              </a:rPr>
              <a:t>สร้างเสริมปัญญา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th-TH" sz="1600">
                <a:solidFill>
                  <a:srgbClr val="333333"/>
                </a:solidFill>
                <a:latin typeface="Prompt"/>
                <a:ea typeface="Prompt"/>
                <a:cs typeface="Prompt"/>
                <a:sym typeface="Prompt"/>
              </a:rPr>
              <a:t>ใฝ่หาความรู้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th-TH" sz="1600">
                <a:solidFill>
                  <a:srgbClr val="333333"/>
                </a:solidFill>
                <a:latin typeface="Prompt"/>
                <a:ea typeface="Prompt"/>
                <a:cs typeface="Prompt"/>
                <a:sym typeface="Prompt"/>
              </a:rPr>
              <a:t>คู่คุณธรรม ชี้นำสังคม </a:t>
            </a:r>
            <a:endParaRPr/>
          </a:p>
        </p:txBody>
      </p:sp>
      <p:sp>
        <p:nvSpPr>
          <p:cNvPr id="264" name="Google Shape;264;p13"/>
          <p:cNvSpPr txBox="1"/>
          <p:nvPr/>
        </p:nvSpPr>
        <p:spPr>
          <a:xfrm>
            <a:off x="8408880" y="4325487"/>
            <a:ext cx="1597890" cy="587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rgbClr val="757070"/>
                </a:solidFill>
                <a:latin typeface="Prompt"/>
                <a:ea typeface="Prompt"/>
                <a:cs typeface="Prompt"/>
                <a:sym typeface="Prompt"/>
              </a:rPr>
              <a:t>ปรัชญา</a:t>
            </a:r>
            <a:endParaRPr/>
          </a:p>
        </p:txBody>
      </p:sp>
      <p:sp>
        <p:nvSpPr>
          <p:cNvPr id="265" name="Google Shape;265;p13"/>
          <p:cNvSpPr txBox="1"/>
          <p:nvPr/>
        </p:nvSpPr>
        <p:spPr>
          <a:xfrm>
            <a:off x="8115281" y="4798653"/>
            <a:ext cx="2274394" cy="131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th-TH" sz="1600">
                <a:solidFill>
                  <a:srgbClr val="333333"/>
                </a:solidFill>
                <a:latin typeface="Prompt"/>
                <a:ea typeface="Prompt"/>
                <a:cs typeface="Prompt"/>
                <a:sym typeface="Prompt"/>
              </a:rPr>
              <a:t>สร้างเสริมปัญญา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th-TH" sz="1600">
                <a:solidFill>
                  <a:srgbClr val="333333"/>
                </a:solidFill>
                <a:latin typeface="Prompt"/>
                <a:ea typeface="Prompt"/>
                <a:cs typeface="Prompt"/>
                <a:sym typeface="Prompt"/>
              </a:rPr>
              <a:t>ใฝ่หาความรู้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th-TH" sz="1600">
                <a:solidFill>
                  <a:srgbClr val="333333"/>
                </a:solidFill>
                <a:latin typeface="Prompt"/>
                <a:ea typeface="Prompt"/>
                <a:cs typeface="Prompt"/>
                <a:sym typeface="Prompt"/>
              </a:rPr>
              <a:t>คู่คุณธรรม ชี้นำสังคม </a:t>
            </a:r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600" b="1">
                <a:solidFill>
                  <a:schemeClr val="dk1"/>
                </a:solidFill>
              </a:rPr>
              <a:t>13</a:t>
            </a:fld>
            <a:endParaRPr sz="16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"/>
          <p:cNvSpPr txBox="1">
            <a:spLocks noGrp="1"/>
          </p:cNvSpPr>
          <p:nvPr>
            <p:ph type="body" idx="1"/>
          </p:nvPr>
        </p:nvSpPr>
        <p:spPr>
          <a:xfrm>
            <a:off x="3206685" y="5461339"/>
            <a:ext cx="1503128" cy="75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th-TH">
                <a:latin typeface="Prompt"/>
                <a:ea typeface="Prompt"/>
                <a:cs typeface="Prompt"/>
                <a:sym typeface="Prompt"/>
              </a:rPr>
              <a:t>ข้อมูล 1</a:t>
            </a:r>
            <a:endParaRPr/>
          </a:p>
        </p:txBody>
      </p:sp>
      <p:sp>
        <p:nvSpPr>
          <p:cNvPr id="272" name="Google Shape;272;p14"/>
          <p:cNvSpPr txBox="1">
            <a:spLocks noGrp="1"/>
          </p:cNvSpPr>
          <p:nvPr>
            <p:ph type="body" idx="2"/>
          </p:nvPr>
        </p:nvSpPr>
        <p:spPr>
          <a:xfrm>
            <a:off x="4865328" y="5470088"/>
            <a:ext cx="1503129" cy="75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th-TH">
                <a:latin typeface="Prompt"/>
                <a:ea typeface="Prompt"/>
                <a:cs typeface="Prompt"/>
                <a:sym typeface="Prompt"/>
              </a:rPr>
              <a:t>ข้อมูล 2</a:t>
            </a:r>
            <a:endParaRPr/>
          </a:p>
        </p:txBody>
      </p:sp>
      <p:sp>
        <p:nvSpPr>
          <p:cNvPr id="273" name="Google Shape;273;p14"/>
          <p:cNvSpPr txBox="1">
            <a:spLocks noGrp="1"/>
          </p:cNvSpPr>
          <p:nvPr>
            <p:ph type="body" idx="3"/>
          </p:nvPr>
        </p:nvSpPr>
        <p:spPr>
          <a:xfrm>
            <a:off x="6523975" y="5461341"/>
            <a:ext cx="1503128" cy="75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th-TH">
                <a:latin typeface="Prompt"/>
                <a:ea typeface="Prompt"/>
                <a:cs typeface="Prompt"/>
                <a:sym typeface="Prompt"/>
              </a:rPr>
              <a:t>ข้อมูล 3</a:t>
            </a:r>
            <a:endParaRPr/>
          </a:p>
        </p:txBody>
      </p:sp>
      <p:sp>
        <p:nvSpPr>
          <p:cNvPr id="274" name="Google Shape;274;p14"/>
          <p:cNvSpPr txBox="1">
            <a:spLocks noGrp="1"/>
          </p:cNvSpPr>
          <p:nvPr>
            <p:ph type="body" idx="4"/>
          </p:nvPr>
        </p:nvSpPr>
        <p:spPr>
          <a:xfrm>
            <a:off x="8027103" y="5461340"/>
            <a:ext cx="1503129" cy="75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th-TH">
                <a:latin typeface="Prompt"/>
                <a:ea typeface="Prompt"/>
                <a:cs typeface="Prompt"/>
                <a:sym typeface="Prompt"/>
              </a:rPr>
              <a:t>ข้อมูล 4</a:t>
            </a:r>
            <a:endParaRPr/>
          </a:p>
        </p:txBody>
      </p:sp>
      <p:sp>
        <p:nvSpPr>
          <p:cNvPr id="275" name="Google Shape;275;p14"/>
          <p:cNvSpPr txBox="1">
            <a:spLocks noGrp="1"/>
          </p:cNvSpPr>
          <p:nvPr>
            <p:ph type="body" idx="5"/>
          </p:nvPr>
        </p:nvSpPr>
        <p:spPr>
          <a:xfrm>
            <a:off x="3220496" y="2866907"/>
            <a:ext cx="1503128" cy="75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th-TH">
                <a:latin typeface="Prompt"/>
                <a:ea typeface="Prompt"/>
                <a:cs typeface="Prompt"/>
                <a:sym typeface="Prompt"/>
              </a:rPr>
              <a:t>25%</a:t>
            </a:r>
            <a:endParaRPr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276" name="Google Shape;276;p14"/>
          <p:cNvSpPr txBox="1">
            <a:spLocks noGrp="1"/>
          </p:cNvSpPr>
          <p:nvPr>
            <p:ph type="body" idx="6"/>
          </p:nvPr>
        </p:nvSpPr>
        <p:spPr>
          <a:xfrm>
            <a:off x="4915037" y="2145839"/>
            <a:ext cx="1503129" cy="75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th-TH">
                <a:latin typeface="Prompt"/>
                <a:ea typeface="Prompt"/>
                <a:cs typeface="Prompt"/>
                <a:sym typeface="Prompt"/>
              </a:rPr>
              <a:t>40%</a:t>
            </a:r>
            <a:endParaRPr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277" name="Google Shape;277;p14"/>
          <p:cNvSpPr txBox="1">
            <a:spLocks noGrp="1"/>
          </p:cNvSpPr>
          <p:nvPr>
            <p:ph type="body" idx="7"/>
          </p:nvPr>
        </p:nvSpPr>
        <p:spPr>
          <a:xfrm>
            <a:off x="6609578" y="2670124"/>
            <a:ext cx="1503128" cy="75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th-TH">
                <a:latin typeface="Prompt"/>
                <a:ea typeface="Prompt"/>
                <a:cs typeface="Prompt"/>
                <a:sym typeface="Prompt"/>
              </a:rPr>
              <a:t>20%</a:t>
            </a:r>
            <a:endParaRPr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278" name="Google Shape;278;p14"/>
          <p:cNvSpPr txBox="1">
            <a:spLocks noGrp="1"/>
          </p:cNvSpPr>
          <p:nvPr>
            <p:ph type="body" idx="8"/>
          </p:nvPr>
        </p:nvSpPr>
        <p:spPr>
          <a:xfrm>
            <a:off x="7918948" y="3163916"/>
            <a:ext cx="1503129" cy="75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th-TH">
                <a:latin typeface="Prompt"/>
                <a:ea typeface="Prompt"/>
                <a:cs typeface="Prompt"/>
                <a:sym typeface="Prompt"/>
              </a:rPr>
              <a:t>15%</a:t>
            </a:r>
            <a:endParaRPr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279" name="Google Shape;279;p14"/>
          <p:cNvSpPr txBox="1"/>
          <p:nvPr/>
        </p:nvSpPr>
        <p:spPr>
          <a:xfrm>
            <a:off x="1813145" y="686179"/>
            <a:ext cx="5462393" cy="99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Prompt"/>
              <a:buNone/>
            </a:pPr>
            <a:r>
              <a:rPr lang="th-TH" sz="3600" b="1">
                <a:solidFill>
                  <a:srgbClr val="0C0C0C"/>
                </a:solidFill>
                <a:latin typeface="Prompt"/>
                <a:ea typeface="Prompt"/>
                <a:cs typeface="Prompt"/>
                <a:sym typeface="Prompt"/>
              </a:rPr>
              <a:t>มหาวิทยาลัยบูรพา</a:t>
            </a:r>
            <a:endParaRPr sz="36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4"/>
          <p:cNvSpPr txBox="1"/>
          <p:nvPr/>
        </p:nvSpPr>
        <p:spPr>
          <a:xfrm>
            <a:off x="1813145" y="1238390"/>
            <a:ext cx="79503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th-TH" sz="16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สีเทา - ทอง หมายถึง บัณฑิตจากมหาวิทยาลัยบูรพา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th-TH" sz="16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เป็นผู้กอปรด้วยสติปัญญาและมีคุณธรรม</a:t>
            </a:r>
            <a:endParaRPr/>
          </a:p>
        </p:txBody>
      </p:sp>
      <p:pic>
        <p:nvPicPr>
          <p:cNvPr id="281" name="Google Shape;281;p14"/>
          <p:cNvPicPr preferRelativeResize="0"/>
          <p:nvPr/>
        </p:nvPicPr>
        <p:blipFill rotWithShape="1">
          <a:blip r:embed="rId3">
            <a:alphaModFix/>
          </a:blip>
          <a:srcRect l="17388" t="27587" r="24817" b="24341"/>
          <a:stretch/>
        </p:blipFill>
        <p:spPr>
          <a:xfrm>
            <a:off x="9912272" y="373626"/>
            <a:ext cx="1840552" cy="108267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600" b="1">
                <a:solidFill>
                  <a:schemeClr val="dk1"/>
                </a:solidFill>
              </a:rPr>
              <a:t>14</a:t>
            </a:fld>
            <a:endParaRPr sz="16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6854" r="26854"/>
          <a:stretch/>
        </p:blipFill>
        <p:spPr>
          <a:xfrm>
            <a:off x="0" y="0"/>
            <a:ext cx="478494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5"/>
          <p:cNvSpPr txBox="1"/>
          <p:nvPr/>
        </p:nvSpPr>
        <p:spPr>
          <a:xfrm>
            <a:off x="5543885" y="1694046"/>
            <a:ext cx="8461831" cy="82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mpt"/>
              <a:buNone/>
            </a:pPr>
            <a:r>
              <a:rPr lang="th-TH" sz="44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มหาวิทยาลัยบูรพา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5"/>
          <p:cNvSpPr txBox="1"/>
          <p:nvPr/>
        </p:nvSpPr>
        <p:spPr>
          <a:xfrm>
            <a:off x="5543885" y="2523895"/>
            <a:ext cx="5896554" cy="288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th-TH" sz="20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สีประจำมหาวิทยาลัย คือ สีเทา - ทอง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th-TH" sz="20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สีเทา เป็นสีของสมอง หมายถึง ความเจริญ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th-TH" sz="20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ทางสติปัญญา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th-TH" sz="20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ทอง หมายถึง คุณธรรม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th-TH" sz="20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สีเทา - ทอง หมายถึง บัณฑิตจาก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th-TH" sz="20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มหาวิทยาลัยบูรพาเป็นผู้กอปร ด้วยสติปัญญา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th-TH" sz="20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และมีคุณธรรม</a:t>
            </a:r>
            <a:endParaRPr/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15"/>
          <p:cNvPicPr preferRelativeResize="0"/>
          <p:nvPr/>
        </p:nvPicPr>
        <p:blipFill rotWithShape="1">
          <a:blip r:embed="rId4">
            <a:alphaModFix/>
          </a:blip>
          <a:srcRect l="17388" t="27587" r="24817" b="24341"/>
          <a:stretch/>
        </p:blipFill>
        <p:spPr>
          <a:xfrm>
            <a:off x="10127225" y="312960"/>
            <a:ext cx="1774617" cy="1043892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600" b="1">
                <a:solidFill>
                  <a:schemeClr val="dk1"/>
                </a:solidFill>
              </a:rPr>
              <a:t>15</a:t>
            </a:fld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/>
          <p:nvPr/>
        </p:nvSpPr>
        <p:spPr>
          <a:xfrm>
            <a:off x="4034998" y="1744731"/>
            <a:ext cx="672075" cy="672075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6"/>
          <p:cNvSpPr/>
          <p:nvPr/>
        </p:nvSpPr>
        <p:spPr>
          <a:xfrm>
            <a:off x="5147740" y="1744731"/>
            <a:ext cx="672075" cy="672075"/>
          </a:xfrm>
          <a:prstGeom prst="rect">
            <a:avLst/>
          </a:prstGeom>
          <a:solidFill>
            <a:srgbClr val="AEAB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6"/>
          <p:cNvSpPr/>
          <p:nvPr/>
        </p:nvSpPr>
        <p:spPr>
          <a:xfrm>
            <a:off x="6260482" y="1744731"/>
            <a:ext cx="672075" cy="672075"/>
          </a:xfrm>
          <a:prstGeom prst="rect">
            <a:avLst/>
          </a:prstGeom>
          <a:solidFill>
            <a:srgbClr val="FFCE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6"/>
          <p:cNvSpPr/>
          <p:nvPr/>
        </p:nvSpPr>
        <p:spPr>
          <a:xfrm>
            <a:off x="7373223" y="1744731"/>
            <a:ext cx="672075" cy="6720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6"/>
          <p:cNvSpPr txBox="1"/>
          <p:nvPr/>
        </p:nvSpPr>
        <p:spPr>
          <a:xfrm>
            <a:off x="4100775" y="1793133"/>
            <a:ext cx="5405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6"/>
          <p:cNvSpPr txBox="1"/>
          <p:nvPr/>
        </p:nvSpPr>
        <p:spPr>
          <a:xfrm>
            <a:off x="5213517" y="1793133"/>
            <a:ext cx="5405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6"/>
          <p:cNvSpPr txBox="1"/>
          <p:nvPr/>
        </p:nvSpPr>
        <p:spPr>
          <a:xfrm>
            <a:off x="6326259" y="1793133"/>
            <a:ext cx="5405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6"/>
          <p:cNvSpPr txBox="1"/>
          <p:nvPr/>
        </p:nvSpPr>
        <p:spPr>
          <a:xfrm>
            <a:off x="7439000" y="1793133"/>
            <a:ext cx="5405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3200" b="1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4" name="Google Shape;304;p16"/>
          <p:cNvCxnSpPr>
            <a:stCxn id="296" idx="2"/>
            <a:endCxn id="305" idx="0"/>
          </p:cNvCxnSpPr>
          <p:nvPr/>
        </p:nvCxnSpPr>
        <p:spPr>
          <a:xfrm rot="5400000">
            <a:off x="2724186" y="1590756"/>
            <a:ext cx="820800" cy="2472900"/>
          </a:xfrm>
          <a:prstGeom prst="bentConnector3">
            <a:avLst>
              <a:gd name="adj1" fmla="val 49992"/>
            </a:avLst>
          </a:prstGeom>
          <a:noFill/>
          <a:ln w="28575" cap="flat" cmpd="sng">
            <a:solidFill>
              <a:srgbClr val="757070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306" name="Google Shape;306;p16"/>
          <p:cNvCxnSpPr>
            <a:stCxn id="299" idx="2"/>
            <a:endCxn id="307" idx="0"/>
          </p:cNvCxnSpPr>
          <p:nvPr/>
        </p:nvCxnSpPr>
        <p:spPr>
          <a:xfrm rot="-5400000" flipH="1">
            <a:off x="8456560" y="1669506"/>
            <a:ext cx="857700" cy="2352300"/>
          </a:xfrm>
          <a:prstGeom prst="bentConnector3">
            <a:avLst>
              <a:gd name="adj1" fmla="val 49993"/>
            </a:avLst>
          </a:prstGeom>
          <a:noFill/>
          <a:ln w="28575" cap="flat" cmpd="sng">
            <a:solidFill>
              <a:srgbClr val="757070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308" name="Google Shape;308;p16"/>
          <p:cNvCxnSpPr>
            <a:stCxn id="297" idx="2"/>
            <a:endCxn id="309" idx="0"/>
          </p:cNvCxnSpPr>
          <p:nvPr/>
        </p:nvCxnSpPr>
        <p:spPr>
          <a:xfrm rot="5400000">
            <a:off x="4641077" y="2394906"/>
            <a:ext cx="820800" cy="864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757070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310" name="Google Shape;310;p16"/>
          <p:cNvCxnSpPr>
            <a:stCxn id="298" idx="2"/>
            <a:endCxn id="311" idx="0"/>
          </p:cNvCxnSpPr>
          <p:nvPr/>
        </p:nvCxnSpPr>
        <p:spPr>
          <a:xfrm rot="-5400000" flipH="1">
            <a:off x="6558120" y="2455206"/>
            <a:ext cx="820800" cy="7440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757070"/>
            </a:solidFill>
            <a:prstDash val="dot"/>
            <a:miter lim="800000"/>
            <a:headEnd type="none" w="sm" len="sm"/>
            <a:tailEnd type="triangle" w="med" len="med"/>
          </a:ln>
        </p:spPr>
      </p:cxnSp>
      <p:grpSp>
        <p:nvGrpSpPr>
          <p:cNvPr id="312" name="Google Shape;312;p16"/>
          <p:cNvGrpSpPr/>
          <p:nvPr/>
        </p:nvGrpSpPr>
        <p:grpSpPr>
          <a:xfrm>
            <a:off x="818099" y="3237473"/>
            <a:ext cx="2160000" cy="2770952"/>
            <a:chOff x="936087" y="3296466"/>
            <a:chExt cx="2160000" cy="2770952"/>
          </a:xfrm>
        </p:grpSpPr>
        <p:sp>
          <p:nvSpPr>
            <p:cNvPr id="305" name="Google Shape;305;p16"/>
            <p:cNvSpPr/>
            <p:nvPr/>
          </p:nvSpPr>
          <p:spPr>
            <a:xfrm>
              <a:off x="1220636" y="3296466"/>
              <a:ext cx="1590903" cy="1235265"/>
            </a:xfrm>
            <a:prstGeom prst="roundRect">
              <a:avLst>
                <a:gd name="adj" fmla="val 8069"/>
              </a:avLst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6"/>
            <p:cNvSpPr txBox="1"/>
            <p:nvPr/>
          </p:nvSpPr>
          <p:spPr>
            <a:xfrm>
              <a:off x="1699688" y="3333377"/>
              <a:ext cx="632799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4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936087" y="3763418"/>
              <a:ext cx="2160000" cy="2304000"/>
            </a:xfrm>
            <a:custGeom>
              <a:avLst/>
              <a:gdLst/>
              <a:ahLst/>
              <a:cxnLst/>
              <a:rect l="l" t="t" r="r" b="b"/>
              <a:pathLst>
                <a:path w="2160000" h="2304000" extrusionOk="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6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5" name="Google Shape;315;p16"/>
            <p:cNvGrpSpPr/>
            <p:nvPr/>
          </p:nvGrpSpPr>
          <p:grpSpPr>
            <a:xfrm>
              <a:off x="1119941" y="4405678"/>
              <a:ext cx="1792290" cy="1378351"/>
              <a:chOff x="6728048" y="3326250"/>
              <a:chExt cx="1728192" cy="1247747"/>
            </a:xfrm>
          </p:grpSpPr>
          <p:sp>
            <p:nvSpPr>
              <p:cNvPr id="316" name="Google Shape;316;p16"/>
              <p:cNvSpPr txBox="1"/>
              <p:nvPr/>
            </p:nvSpPr>
            <p:spPr>
              <a:xfrm>
                <a:off x="6728048" y="3654572"/>
                <a:ext cx="1728192" cy="91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 can simply impress your audience and add a unique zing and appeal to your Presentations. </a:t>
                </a:r>
                <a:endParaRPr/>
              </a:p>
            </p:txBody>
          </p:sp>
          <p:sp>
            <p:nvSpPr>
              <p:cNvPr id="317" name="Google Shape;317;p16"/>
              <p:cNvSpPr txBox="1"/>
              <p:nvPr/>
            </p:nvSpPr>
            <p:spPr>
              <a:xfrm>
                <a:off x="6728048" y="3326250"/>
                <a:ext cx="1728192" cy="278614"/>
              </a:xfrm>
              <a:prstGeom prst="rect">
                <a:avLst/>
              </a:prstGeom>
              <a:solidFill>
                <a:srgbClr val="FFCE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4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STRENGTHS</a:t>
                </a:r>
                <a:endParaRPr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8" name="Google Shape;318;p16"/>
          <p:cNvGrpSpPr/>
          <p:nvPr/>
        </p:nvGrpSpPr>
        <p:grpSpPr>
          <a:xfrm>
            <a:off x="3539277" y="3237473"/>
            <a:ext cx="2160000" cy="2770952"/>
            <a:chOff x="3657265" y="3296466"/>
            <a:chExt cx="2160000" cy="2770952"/>
          </a:xfrm>
        </p:grpSpPr>
        <p:sp>
          <p:nvSpPr>
            <p:cNvPr id="309" name="Google Shape;309;p16"/>
            <p:cNvSpPr/>
            <p:nvPr/>
          </p:nvSpPr>
          <p:spPr>
            <a:xfrm>
              <a:off x="3941814" y="3296466"/>
              <a:ext cx="1590903" cy="1235265"/>
            </a:xfrm>
            <a:prstGeom prst="roundRect">
              <a:avLst>
                <a:gd name="adj" fmla="val 8069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6"/>
            <p:cNvSpPr txBox="1"/>
            <p:nvPr/>
          </p:nvSpPr>
          <p:spPr>
            <a:xfrm>
              <a:off x="4420866" y="3333377"/>
              <a:ext cx="632799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4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</a:t>
              </a:r>
              <a:endParaRPr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3657265" y="3763418"/>
              <a:ext cx="2160000" cy="2304000"/>
            </a:xfrm>
            <a:custGeom>
              <a:avLst/>
              <a:gdLst/>
              <a:ahLst/>
              <a:cxnLst/>
              <a:rect l="l" t="t" r="r" b="b"/>
              <a:pathLst>
                <a:path w="2160000" h="2304000" extrusionOk="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5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1" name="Google Shape;321;p16"/>
            <p:cNvGrpSpPr/>
            <p:nvPr/>
          </p:nvGrpSpPr>
          <p:grpSpPr>
            <a:xfrm>
              <a:off x="3841119" y="4405678"/>
              <a:ext cx="1792290" cy="1378351"/>
              <a:chOff x="6728048" y="3326250"/>
              <a:chExt cx="1728192" cy="1247747"/>
            </a:xfrm>
          </p:grpSpPr>
          <p:sp>
            <p:nvSpPr>
              <p:cNvPr id="322" name="Google Shape;322;p16"/>
              <p:cNvSpPr txBox="1"/>
              <p:nvPr/>
            </p:nvSpPr>
            <p:spPr>
              <a:xfrm>
                <a:off x="6728048" y="3654572"/>
                <a:ext cx="1728192" cy="91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 can simply impress your audience and add a unique zing and appeal to your Presentations. </a:t>
                </a:r>
                <a:endParaRPr/>
              </a:p>
            </p:txBody>
          </p:sp>
          <p:sp>
            <p:nvSpPr>
              <p:cNvPr id="323" name="Google Shape;323;p16"/>
              <p:cNvSpPr txBox="1"/>
              <p:nvPr/>
            </p:nvSpPr>
            <p:spPr>
              <a:xfrm>
                <a:off x="6728048" y="3326250"/>
                <a:ext cx="1728192" cy="278614"/>
              </a:xfrm>
              <a:prstGeom prst="rect">
                <a:avLst/>
              </a:prstGeom>
              <a:solidFill>
                <a:srgbClr val="FFCE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4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WEAKNESS</a:t>
                </a:r>
                <a:endParaRPr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4" name="Google Shape;324;p16"/>
          <p:cNvGrpSpPr/>
          <p:nvPr/>
        </p:nvGrpSpPr>
        <p:grpSpPr>
          <a:xfrm>
            <a:off x="6260455" y="3237473"/>
            <a:ext cx="2160000" cy="2770952"/>
            <a:chOff x="6378443" y="3296466"/>
            <a:chExt cx="2160000" cy="2770952"/>
          </a:xfrm>
        </p:grpSpPr>
        <p:sp>
          <p:nvSpPr>
            <p:cNvPr id="311" name="Google Shape;311;p16"/>
            <p:cNvSpPr/>
            <p:nvPr/>
          </p:nvSpPr>
          <p:spPr>
            <a:xfrm>
              <a:off x="6662992" y="3296466"/>
              <a:ext cx="1590903" cy="1235265"/>
            </a:xfrm>
            <a:prstGeom prst="roundRect">
              <a:avLst>
                <a:gd name="adj" fmla="val 8069"/>
              </a:avLst>
            </a:pr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6"/>
            <p:cNvSpPr txBox="1"/>
            <p:nvPr/>
          </p:nvSpPr>
          <p:spPr>
            <a:xfrm>
              <a:off x="7142044" y="3333377"/>
              <a:ext cx="632799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4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endParaRPr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6378443" y="3763418"/>
              <a:ext cx="2160000" cy="2304000"/>
            </a:xfrm>
            <a:custGeom>
              <a:avLst/>
              <a:gdLst/>
              <a:ahLst/>
              <a:cxnLst/>
              <a:rect l="l" t="t" r="r" b="b"/>
              <a:pathLst>
                <a:path w="2160000" h="2304000" extrusionOk="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5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7" name="Google Shape;327;p16"/>
            <p:cNvGrpSpPr/>
            <p:nvPr/>
          </p:nvGrpSpPr>
          <p:grpSpPr>
            <a:xfrm>
              <a:off x="6562297" y="4405678"/>
              <a:ext cx="1792290" cy="1378351"/>
              <a:chOff x="6728048" y="3326250"/>
              <a:chExt cx="1728192" cy="1247747"/>
            </a:xfrm>
          </p:grpSpPr>
          <p:sp>
            <p:nvSpPr>
              <p:cNvPr id="328" name="Google Shape;328;p16"/>
              <p:cNvSpPr txBox="1"/>
              <p:nvPr/>
            </p:nvSpPr>
            <p:spPr>
              <a:xfrm>
                <a:off x="6728048" y="3654572"/>
                <a:ext cx="1728192" cy="91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 can simply impress your audience and add a unique zing and appeal to your Presentations. </a:t>
                </a:r>
                <a:endParaRPr/>
              </a:p>
            </p:txBody>
          </p:sp>
          <p:sp>
            <p:nvSpPr>
              <p:cNvPr id="329" name="Google Shape;329;p16"/>
              <p:cNvSpPr txBox="1"/>
              <p:nvPr/>
            </p:nvSpPr>
            <p:spPr>
              <a:xfrm>
                <a:off x="6728048" y="3326250"/>
                <a:ext cx="1728192" cy="278614"/>
              </a:xfrm>
              <a:prstGeom prst="rect">
                <a:avLst/>
              </a:prstGeom>
              <a:solidFill>
                <a:srgbClr val="FFCE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4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OPPORTUNITIES</a:t>
                </a:r>
                <a:endParaRPr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30" name="Google Shape;330;p16"/>
          <p:cNvGrpSpPr/>
          <p:nvPr/>
        </p:nvGrpSpPr>
        <p:grpSpPr>
          <a:xfrm>
            <a:off x="8981633" y="3237473"/>
            <a:ext cx="2160000" cy="2770952"/>
            <a:chOff x="9099621" y="3296466"/>
            <a:chExt cx="2160000" cy="2770952"/>
          </a:xfrm>
        </p:grpSpPr>
        <p:sp>
          <p:nvSpPr>
            <p:cNvPr id="331" name="Google Shape;331;p16"/>
            <p:cNvSpPr/>
            <p:nvPr/>
          </p:nvSpPr>
          <p:spPr>
            <a:xfrm>
              <a:off x="9384170" y="3296466"/>
              <a:ext cx="1590903" cy="1235265"/>
            </a:xfrm>
            <a:prstGeom prst="roundRect">
              <a:avLst>
                <a:gd name="adj" fmla="val 8069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6"/>
            <p:cNvSpPr txBox="1"/>
            <p:nvPr/>
          </p:nvSpPr>
          <p:spPr>
            <a:xfrm>
              <a:off x="9863222" y="3333377"/>
              <a:ext cx="632799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4400" b="1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4400" b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9099621" y="3763418"/>
              <a:ext cx="2160000" cy="2304000"/>
            </a:xfrm>
            <a:custGeom>
              <a:avLst/>
              <a:gdLst/>
              <a:ahLst/>
              <a:cxnLst/>
              <a:rect l="l" t="t" r="r" b="b"/>
              <a:pathLst>
                <a:path w="2160000" h="2304000" extrusionOk="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5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3" name="Google Shape;333;p16"/>
            <p:cNvGrpSpPr/>
            <p:nvPr/>
          </p:nvGrpSpPr>
          <p:grpSpPr>
            <a:xfrm>
              <a:off x="9283475" y="4405678"/>
              <a:ext cx="1792290" cy="1378351"/>
              <a:chOff x="6728048" y="3326250"/>
              <a:chExt cx="1728192" cy="1247747"/>
            </a:xfrm>
          </p:grpSpPr>
          <p:sp>
            <p:nvSpPr>
              <p:cNvPr id="334" name="Google Shape;334;p16"/>
              <p:cNvSpPr txBox="1"/>
              <p:nvPr/>
            </p:nvSpPr>
            <p:spPr>
              <a:xfrm>
                <a:off x="6728048" y="3654572"/>
                <a:ext cx="1728192" cy="91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 can simply impress your audience and add a unique zing and appeal to your Presentations. </a:t>
                </a:r>
                <a:endParaRPr/>
              </a:p>
            </p:txBody>
          </p:sp>
          <p:sp>
            <p:nvSpPr>
              <p:cNvPr id="335" name="Google Shape;335;p16"/>
              <p:cNvSpPr txBox="1"/>
              <p:nvPr/>
            </p:nvSpPr>
            <p:spPr>
              <a:xfrm>
                <a:off x="6728048" y="3326250"/>
                <a:ext cx="1728192" cy="278614"/>
              </a:xfrm>
              <a:prstGeom prst="rect">
                <a:avLst/>
              </a:prstGeom>
              <a:solidFill>
                <a:srgbClr val="FFCE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4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THREATS</a:t>
                </a:r>
                <a:endParaRPr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6" name="Google Shape;336;p16"/>
          <p:cNvSpPr txBox="1"/>
          <p:nvPr/>
        </p:nvSpPr>
        <p:spPr>
          <a:xfrm>
            <a:off x="1865084" y="627246"/>
            <a:ext cx="8461831" cy="82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4400"/>
              <a:buFont typeface="Prompt"/>
              <a:buNone/>
            </a:pPr>
            <a:r>
              <a:rPr lang="th-TH" sz="4400" b="1">
                <a:solidFill>
                  <a:srgbClr val="757070"/>
                </a:solidFill>
                <a:latin typeface="Prompt"/>
                <a:ea typeface="Prompt"/>
                <a:cs typeface="Prompt"/>
                <a:sym typeface="Prompt"/>
              </a:rPr>
              <a:t>มหาวิทยาลัยบูรพา</a:t>
            </a:r>
            <a:endParaRPr sz="44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16"/>
          <p:cNvPicPr preferRelativeResize="0"/>
          <p:nvPr/>
        </p:nvPicPr>
        <p:blipFill rotWithShape="1">
          <a:blip r:embed="rId3">
            <a:alphaModFix/>
          </a:blip>
          <a:srcRect l="17388" t="27587" r="24817" b="24341"/>
          <a:stretch/>
        </p:blipFill>
        <p:spPr>
          <a:xfrm>
            <a:off x="10127225" y="312960"/>
            <a:ext cx="1774617" cy="1043892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600" b="1">
                <a:solidFill>
                  <a:schemeClr val="dk1"/>
                </a:solidFill>
              </a:rPr>
              <a:t>16</a:t>
            </a:fld>
            <a:endParaRPr sz="16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7"/>
          <p:cNvSpPr txBox="1">
            <a:spLocks noGrp="1"/>
          </p:cNvSpPr>
          <p:nvPr>
            <p:ph type="title"/>
          </p:nvPr>
        </p:nvSpPr>
        <p:spPr>
          <a:xfrm>
            <a:off x="995382" y="4486617"/>
            <a:ext cx="7730442" cy="60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4400"/>
              <a:buFont typeface="Prompt"/>
              <a:buNone/>
            </a:pPr>
            <a:r>
              <a:rPr lang="th-TH" b="1">
                <a:solidFill>
                  <a:srgbClr val="FFCE00"/>
                </a:solidFill>
                <a:latin typeface="Prompt"/>
                <a:ea typeface="Prompt"/>
                <a:cs typeface="Prompt"/>
                <a:sym typeface="Prompt"/>
              </a:rPr>
              <a:t>มหาวิทยาลัยบูรพา</a:t>
            </a:r>
            <a:endParaRPr b="1">
              <a:solidFill>
                <a:srgbClr val="FFCE00"/>
              </a:solidFill>
            </a:endParaRPr>
          </a:p>
        </p:txBody>
      </p:sp>
      <p:sp>
        <p:nvSpPr>
          <p:cNvPr id="344" name="Google Shape;344;p17"/>
          <p:cNvSpPr txBox="1">
            <a:spLocks noGrp="1"/>
          </p:cNvSpPr>
          <p:nvPr>
            <p:ph type="body" idx="1"/>
          </p:nvPr>
        </p:nvSpPr>
        <p:spPr>
          <a:xfrm>
            <a:off x="995382" y="5093108"/>
            <a:ext cx="7922936" cy="138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th-TH" sz="2200" b="1" i="0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169 ถ.ลงหาดบางแสน ต.แสนสุข อ.เมือง จ.ชลบุรี 20131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th-TH" sz="2200" b="1" i="0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โทรศัพท์ 0-3810-2222 โทรสาร 0-3839-0351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th-TH" sz="2200" b="1" i="0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อีเมล : </a:t>
            </a:r>
            <a:r>
              <a:rPr lang="th-TH" sz="2200" b="1" i="0" u="sng" strike="noStrike">
                <a:solidFill>
                  <a:srgbClr val="FFCE00"/>
                </a:solidFill>
                <a:latin typeface="Prompt"/>
                <a:ea typeface="Prompt"/>
                <a:cs typeface="Prompt"/>
                <a:sym typeface="Promp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pr@buu.ac.th</a:t>
            </a:r>
            <a:endParaRPr sz="2200" b="1" i="0">
              <a:solidFill>
                <a:srgbClr val="FFCE00"/>
              </a:solidFill>
              <a:latin typeface="Prompt"/>
              <a:ea typeface="Prompt"/>
              <a:cs typeface="Prompt"/>
              <a:sym typeface="Promp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Prompt"/>
              <a:ea typeface="Prompt"/>
              <a:cs typeface="Prompt"/>
              <a:sym typeface="Prompt"/>
            </a:endParaRPr>
          </a:p>
        </p:txBody>
      </p:sp>
      <p:pic>
        <p:nvPicPr>
          <p:cNvPr id="345" name="Google Shape;34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5382" y="2470217"/>
            <a:ext cx="2622890" cy="262289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600" b="1">
                <a:solidFill>
                  <a:schemeClr val="dk1"/>
                </a:solidFill>
              </a:rPr>
              <a:t>17</a:t>
            </a:fld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8"/>
          <p:cNvSpPr txBox="1"/>
          <p:nvPr/>
        </p:nvSpPr>
        <p:spPr>
          <a:xfrm>
            <a:off x="1651296" y="1817752"/>
            <a:ext cx="37955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rgbClr val="3A3838"/>
                </a:solidFill>
                <a:latin typeface="Prompt"/>
                <a:ea typeface="Prompt"/>
                <a:cs typeface="Prompt"/>
                <a:sym typeface="Prompt"/>
              </a:rPr>
              <a:t>มหาวิทยาลัยบูรพา</a:t>
            </a:r>
            <a:endParaRPr sz="320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8"/>
          <p:cNvSpPr txBox="1"/>
          <p:nvPr/>
        </p:nvSpPr>
        <p:spPr>
          <a:xfrm>
            <a:off x="429696" y="281542"/>
            <a:ext cx="1616081" cy="317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1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20001" b="1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8"/>
          <p:cNvSpPr txBox="1"/>
          <p:nvPr/>
        </p:nvSpPr>
        <p:spPr>
          <a:xfrm>
            <a:off x="1651296" y="2398644"/>
            <a:ext cx="416906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</a:pPr>
            <a:r>
              <a:rPr lang="th-TH" sz="1600">
                <a:solidFill>
                  <a:srgbClr val="757070"/>
                </a:solidFill>
                <a:latin typeface="Prompt"/>
                <a:ea typeface="Prompt"/>
                <a:cs typeface="Prompt"/>
                <a:sym typeface="Prompt"/>
              </a:rPr>
              <a:t>169 ถ.ลงหาดบางแสน ต.แสนสุข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</a:pPr>
            <a:r>
              <a:rPr lang="th-TH" sz="1600">
                <a:solidFill>
                  <a:srgbClr val="757070"/>
                </a:solidFill>
                <a:latin typeface="Prompt"/>
                <a:ea typeface="Prompt"/>
                <a:cs typeface="Prompt"/>
                <a:sym typeface="Prompt"/>
              </a:rPr>
              <a:t>อ.เมือง จ.ชลบุรี 20131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</a:pPr>
            <a:r>
              <a:rPr lang="th-TH" sz="1600">
                <a:solidFill>
                  <a:srgbClr val="757070"/>
                </a:solidFill>
                <a:latin typeface="Prompt"/>
                <a:ea typeface="Prompt"/>
                <a:cs typeface="Prompt"/>
                <a:sym typeface="Prompt"/>
              </a:rPr>
              <a:t>โทรศัพท์ 0-3810-2222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</a:pPr>
            <a:r>
              <a:rPr lang="th-TH" sz="1600">
                <a:solidFill>
                  <a:srgbClr val="757070"/>
                </a:solidFill>
                <a:latin typeface="Prompt"/>
                <a:ea typeface="Prompt"/>
                <a:cs typeface="Prompt"/>
                <a:sym typeface="Prompt"/>
              </a:rPr>
              <a:t>โทรสาร 0-3839-0351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</a:pPr>
            <a:r>
              <a:rPr lang="th-TH" sz="1600">
                <a:solidFill>
                  <a:srgbClr val="757070"/>
                </a:solidFill>
                <a:latin typeface="Prompt"/>
                <a:ea typeface="Prompt"/>
                <a:cs typeface="Prompt"/>
                <a:sym typeface="Prompt"/>
              </a:rPr>
              <a:t>อีเมล : </a:t>
            </a:r>
            <a:r>
              <a:rPr lang="th-TH" sz="1600" u="sng">
                <a:solidFill>
                  <a:srgbClr val="757070"/>
                </a:solidFill>
                <a:latin typeface="Prompt"/>
                <a:ea typeface="Prompt"/>
                <a:cs typeface="Prompt"/>
                <a:sym typeface="Promp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pr@buu.ac.th</a:t>
            </a:r>
            <a:endParaRPr sz="1600">
              <a:solidFill>
                <a:srgbClr val="757070"/>
              </a:solidFill>
              <a:latin typeface="Prompt"/>
              <a:ea typeface="Prompt"/>
              <a:cs typeface="Prompt"/>
              <a:sym typeface="Promp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757070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354" name="Google Shape;354;p18"/>
          <p:cNvSpPr txBox="1"/>
          <p:nvPr/>
        </p:nvSpPr>
        <p:spPr>
          <a:xfrm>
            <a:off x="-1" y="5486154"/>
            <a:ext cx="2764023" cy="420564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1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Simple Portfolio</a:t>
            </a:r>
            <a:endParaRPr sz="21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8"/>
          <p:cNvSpPr txBox="1"/>
          <p:nvPr/>
        </p:nvSpPr>
        <p:spPr>
          <a:xfrm>
            <a:off x="-1" y="5945269"/>
            <a:ext cx="2764023" cy="420564"/>
          </a:xfrm>
          <a:prstGeom prst="rect">
            <a:avLst/>
          </a:prstGeom>
          <a:solidFill>
            <a:srgbClr val="FFE31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1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Presentation</a:t>
            </a:r>
            <a:endParaRPr sz="21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p1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9053" t="-332" r="27103" b="331"/>
          <a:stretch/>
        </p:blipFill>
        <p:spPr>
          <a:xfrm>
            <a:off x="5622521" y="0"/>
            <a:ext cx="65694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8"/>
          <p:cNvSpPr txBox="1"/>
          <p:nvPr/>
        </p:nvSpPr>
        <p:spPr>
          <a:xfrm rot="-5400000">
            <a:off x="4263675" y="1824815"/>
            <a:ext cx="1386350" cy="7922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>
              <a:solidFill>
                <a:schemeClr val="dk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pic>
        <p:nvPicPr>
          <p:cNvPr id="358" name="Google Shape;358;p18"/>
          <p:cNvPicPr preferRelativeResize="0"/>
          <p:nvPr/>
        </p:nvPicPr>
        <p:blipFill rotWithShape="1">
          <a:blip r:embed="rId5">
            <a:alphaModFix/>
          </a:blip>
          <a:srcRect l="17388" t="27587" r="24817" b="24341"/>
          <a:stretch/>
        </p:blipFill>
        <p:spPr>
          <a:xfrm>
            <a:off x="2764022" y="5423323"/>
            <a:ext cx="1774617" cy="1043892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600" b="1">
                <a:solidFill>
                  <a:schemeClr val="lt1"/>
                </a:solidFill>
              </a:rPr>
              <a:t>18</a:t>
            </a:fld>
            <a:endParaRPr sz="16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1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7458" t="-1252" r="5291" b="1251"/>
          <a:stretch/>
        </p:blipFill>
        <p:spPr>
          <a:xfrm>
            <a:off x="99391" y="112330"/>
            <a:ext cx="6998756" cy="647129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9"/>
          <p:cNvSpPr txBox="1"/>
          <p:nvPr/>
        </p:nvSpPr>
        <p:spPr>
          <a:xfrm>
            <a:off x="7221319" y="2473642"/>
            <a:ext cx="37955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rgbClr val="3A3838"/>
                </a:solidFill>
                <a:latin typeface="Prompt"/>
                <a:ea typeface="Prompt"/>
                <a:cs typeface="Prompt"/>
                <a:sym typeface="Prompt"/>
              </a:rPr>
              <a:t>มหาวิทยาลัยบูรพา</a:t>
            </a:r>
            <a:endParaRPr sz="320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9"/>
          <p:cNvSpPr txBox="1"/>
          <p:nvPr/>
        </p:nvSpPr>
        <p:spPr>
          <a:xfrm>
            <a:off x="391906" y="112330"/>
            <a:ext cx="1616081" cy="317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1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20001" b="1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9"/>
          <p:cNvSpPr txBox="1"/>
          <p:nvPr/>
        </p:nvSpPr>
        <p:spPr>
          <a:xfrm>
            <a:off x="7221319" y="3054534"/>
            <a:ext cx="416906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</a:pPr>
            <a:r>
              <a:rPr lang="th-TH" sz="1600">
                <a:solidFill>
                  <a:srgbClr val="757070"/>
                </a:solidFill>
                <a:latin typeface="Prompt"/>
                <a:ea typeface="Prompt"/>
                <a:cs typeface="Prompt"/>
                <a:sym typeface="Prompt"/>
              </a:rPr>
              <a:t>169 ถ.ลงหาดบางแสน ต.แสนสุข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</a:pPr>
            <a:r>
              <a:rPr lang="th-TH" sz="1600">
                <a:solidFill>
                  <a:srgbClr val="757070"/>
                </a:solidFill>
                <a:latin typeface="Prompt"/>
                <a:ea typeface="Prompt"/>
                <a:cs typeface="Prompt"/>
                <a:sym typeface="Prompt"/>
              </a:rPr>
              <a:t>อ.เมือง จ.ชลบุรี 20131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</a:pPr>
            <a:r>
              <a:rPr lang="th-TH" sz="1600">
                <a:solidFill>
                  <a:srgbClr val="757070"/>
                </a:solidFill>
                <a:latin typeface="Prompt"/>
                <a:ea typeface="Prompt"/>
                <a:cs typeface="Prompt"/>
                <a:sym typeface="Prompt"/>
              </a:rPr>
              <a:t>โทรศัพท์ 0-3810-2222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</a:pPr>
            <a:r>
              <a:rPr lang="th-TH" sz="1600">
                <a:solidFill>
                  <a:srgbClr val="757070"/>
                </a:solidFill>
                <a:latin typeface="Prompt"/>
                <a:ea typeface="Prompt"/>
                <a:cs typeface="Prompt"/>
                <a:sym typeface="Prompt"/>
              </a:rPr>
              <a:t>โทรสาร 0-3839-0351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</a:pPr>
            <a:r>
              <a:rPr lang="th-TH" sz="1600">
                <a:solidFill>
                  <a:srgbClr val="757070"/>
                </a:solidFill>
                <a:latin typeface="Prompt"/>
                <a:ea typeface="Prompt"/>
                <a:cs typeface="Prompt"/>
                <a:sym typeface="Prompt"/>
              </a:rPr>
              <a:t>อีเมล : </a:t>
            </a:r>
            <a:r>
              <a:rPr lang="th-TH" sz="1600" u="sng">
                <a:solidFill>
                  <a:srgbClr val="757070"/>
                </a:solidFill>
                <a:latin typeface="Prompt"/>
                <a:ea typeface="Prompt"/>
                <a:cs typeface="Prompt"/>
                <a:sym typeface="Promp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pr@buu.ac.th</a:t>
            </a:r>
            <a:endParaRPr sz="1600">
              <a:solidFill>
                <a:srgbClr val="757070"/>
              </a:solidFill>
              <a:latin typeface="Prompt"/>
              <a:ea typeface="Prompt"/>
              <a:cs typeface="Prompt"/>
              <a:sym typeface="Promp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757070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368" name="Google Shape;368;p19"/>
          <p:cNvSpPr txBox="1"/>
          <p:nvPr/>
        </p:nvSpPr>
        <p:spPr>
          <a:xfrm>
            <a:off x="9427977" y="5978321"/>
            <a:ext cx="2764023" cy="420564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1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Simple Portfolio</a:t>
            </a:r>
            <a:endParaRPr sz="21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9"/>
          <p:cNvSpPr txBox="1"/>
          <p:nvPr/>
        </p:nvSpPr>
        <p:spPr>
          <a:xfrm>
            <a:off x="9427977" y="6437436"/>
            <a:ext cx="2764023" cy="420564"/>
          </a:xfrm>
          <a:prstGeom prst="rect">
            <a:avLst/>
          </a:prstGeom>
          <a:solidFill>
            <a:srgbClr val="FFE31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1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Presentation</a:t>
            </a:r>
            <a:endParaRPr sz="21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p19"/>
          <p:cNvPicPr preferRelativeResize="0"/>
          <p:nvPr/>
        </p:nvPicPr>
        <p:blipFill rotWithShape="1">
          <a:blip r:embed="rId5">
            <a:alphaModFix/>
          </a:blip>
          <a:srcRect l="17388" t="27587" r="24817" b="24341"/>
          <a:stretch/>
        </p:blipFill>
        <p:spPr>
          <a:xfrm>
            <a:off x="7221319" y="1429750"/>
            <a:ext cx="1774617" cy="1043892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9"/>
          <p:cNvSpPr txBox="1">
            <a:spLocks noGrp="1"/>
          </p:cNvSpPr>
          <p:nvPr>
            <p:ph type="sldNum" idx="12"/>
          </p:nvPr>
        </p:nvSpPr>
        <p:spPr>
          <a:xfrm>
            <a:off x="9349409" y="561319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600" b="1">
                <a:solidFill>
                  <a:schemeClr val="dk1"/>
                </a:solidFill>
              </a:rPr>
              <a:t>19</a:t>
            </a:fld>
            <a:endParaRPr sz="16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600" b="1">
                <a:solidFill>
                  <a:schemeClr val="dk1"/>
                </a:solidFill>
              </a:rPr>
              <a:t>2</a:t>
            </a:fld>
            <a:endParaRPr sz="1600" b="1">
              <a:solidFill>
                <a:schemeClr val="dk1"/>
              </a:solidFill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0742" y="-137091"/>
            <a:ext cx="1444781" cy="1444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0"/>
          <p:cNvSpPr/>
          <p:nvPr/>
        </p:nvSpPr>
        <p:spPr>
          <a:xfrm>
            <a:off x="4066960" y="1334835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 extrusionOk="0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0"/>
          <p:cNvSpPr/>
          <p:nvPr/>
        </p:nvSpPr>
        <p:spPr>
          <a:xfrm>
            <a:off x="3228206" y="1405369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0"/>
          <p:cNvSpPr/>
          <p:nvPr/>
        </p:nvSpPr>
        <p:spPr>
          <a:xfrm>
            <a:off x="4069046" y="4362889"/>
            <a:ext cx="313133" cy="707899"/>
          </a:xfrm>
          <a:custGeom>
            <a:avLst/>
            <a:gdLst/>
            <a:ahLst/>
            <a:cxnLst/>
            <a:rect l="l" t="t" r="r" b="b"/>
            <a:pathLst>
              <a:path w="1346449" h="3166775" extrusionOk="0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0"/>
          <p:cNvSpPr/>
          <p:nvPr/>
        </p:nvSpPr>
        <p:spPr>
          <a:xfrm rot="-2700000">
            <a:off x="7540625" y="3497241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 extrusionOk="0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0"/>
          <p:cNvSpPr/>
          <p:nvPr/>
        </p:nvSpPr>
        <p:spPr>
          <a:xfrm flipH="1">
            <a:off x="3221916" y="4484592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 extrusionOk="0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0"/>
          <p:cNvSpPr/>
          <p:nvPr/>
        </p:nvSpPr>
        <p:spPr>
          <a:xfrm>
            <a:off x="5700300" y="3485189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 extrusionOk="0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0"/>
          <p:cNvSpPr/>
          <p:nvPr/>
        </p:nvSpPr>
        <p:spPr>
          <a:xfrm>
            <a:off x="9018591" y="3443249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 extrusionOk="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0"/>
          <p:cNvSpPr/>
          <p:nvPr/>
        </p:nvSpPr>
        <p:spPr>
          <a:xfrm>
            <a:off x="4905714" y="1361399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0"/>
          <p:cNvSpPr/>
          <p:nvPr/>
        </p:nvSpPr>
        <p:spPr>
          <a:xfrm rot="5400000">
            <a:off x="5692574" y="1361398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 extrusionOk="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0"/>
          <p:cNvSpPr/>
          <p:nvPr/>
        </p:nvSpPr>
        <p:spPr>
          <a:xfrm>
            <a:off x="4764817" y="4461667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 extrusionOk="0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0"/>
          <p:cNvSpPr/>
          <p:nvPr/>
        </p:nvSpPr>
        <p:spPr>
          <a:xfrm flipH="1">
            <a:off x="8993348" y="2370449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 extrusionOk="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0"/>
          <p:cNvSpPr/>
          <p:nvPr/>
        </p:nvSpPr>
        <p:spPr>
          <a:xfrm rot="-5400000">
            <a:off x="6480248" y="1313295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 extrusionOk="0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0"/>
          <p:cNvSpPr/>
          <p:nvPr/>
        </p:nvSpPr>
        <p:spPr>
          <a:xfrm>
            <a:off x="7363441" y="1266985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 extrusionOk="0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0"/>
          <p:cNvSpPr/>
          <p:nvPr/>
        </p:nvSpPr>
        <p:spPr>
          <a:xfrm>
            <a:off x="5660636" y="4443642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 extrusionOk="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0"/>
          <p:cNvSpPr/>
          <p:nvPr/>
        </p:nvSpPr>
        <p:spPr>
          <a:xfrm>
            <a:off x="2373386" y="5311867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 extrusionOk="0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0"/>
          <p:cNvSpPr/>
          <p:nvPr/>
        </p:nvSpPr>
        <p:spPr>
          <a:xfrm rot="-5400000">
            <a:off x="6491753" y="3387814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 extrusionOk="0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0"/>
          <p:cNvSpPr/>
          <p:nvPr/>
        </p:nvSpPr>
        <p:spPr>
          <a:xfrm rot="10800000">
            <a:off x="7265953" y="2386615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 extrusionOk="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0"/>
          <p:cNvSpPr/>
          <p:nvPr/>
        </p:nvSpPr>
        <p:spPr>
          <a:xfrm>
            <a:off x="4921832" y="3429958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 extrusionOk="0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0"/>
          <p:cNvSpPr/>
          <p:nvPr/>
        </p:nvSpPr>
        <p:spPr>
          <a:xfrm>
            <a:off x="2315113" y="1323543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 extrusionOk="0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0"/>
          <p:cNvSpPr/>
          <p:nvPr/>
        </p:nvSpPr>
        <p:spPr>
          <a:xfrm>
            <a:off x="6489092" y="2358670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0"/>
          <p:cNvSpPr/>
          <p:nvPr/>
        </p:nvSpPr>
        <p:spPr>
          <a:xfrm>
            <a:off x="8134484" y="3466138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0"/>
          <p:cNvSpPr/>
          <p:nvPr/>
        </p:nvSpPr>
        <p:spPr>
          <a:xfrm>
            <a:off x="3279106" y="2380926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 extrusionOk="0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0"/>
          <p:cNvSpPr/>
          <p:nvPr/>
        </p:nvSpPr>
        <p:spPr>
          <a:xfrm>
            <a:off x="5813106" y="2370187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 extrusionOk="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0"/>
          <p:cNvSpPr/>
          <p:nvPr/>
        </p:nvSpPr>
        <p:spPr>
          <a:xfrm>
            <a:off x="4213642" y="2409858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 extrusionOk="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0"/>
          <p:cNvSpPr/>
          <p:nvPr/>
        </p:nvSpPr>
        <p:spPr>
          <a:xfrm>
            <a:off x="5109388" y="2394705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 extrusionOk="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0"/>
          <p:cNvSpPr/>
          <p:nvPr/>
        </p:nvSpPr>
        <p:spPr>
          <a:xfrm>
            <a:off x="3874835" y="5378021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 extrusionOk="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0"/>
          <p:cNvSpPr/>
          <p:nvPr/>
        </p:nvSpPr>
        <p:spPr>
          <a:xfrm>
            <a:off x="2366263" y="2314319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20"/>
          <p:cNvSpPr/>
          <p:nvPr/>
        </p:nvSpPr>
        <p:spPr>
          <a:xfrm rot="-900000">
            <a:off x="4092426" y="3476889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 extrusionOk="0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0"/>
          <p:cNvSpPr/>
          <p:nvPr/>
        </p:nvSpPr>
        <p:spPr>
          <a:xfrm rot="10800000">
            <a:off x="3143110" y="5328626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 extrusionOk="0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0"/>
          <p:cNvSpPr/>
          <p:nvPr/>
        </p:nvSpPr>
        <p:spPr>
          <a:xfrm>
            <a:off x="5571932" y="5421509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0"/>
          <p:cNvSpPr/>
          <p:nvPr/>
        </p:nvSpPr>
        <p:spPr>
          <a:xfrm>
            <a:off x="8115512" y="5421509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0"/>
          <p:cNvSpPr/>
          <p:nvPr/>
        </p:nvSpPr>
        <p:spPr>
          <a:xfrm>
            <a:off x="6423885" y="5424580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0"/>
          <p:cNvSpPr/>
          <p:nvPr/>
        </p:nvSpPr>
        <p:spPr>
          <a:xfrm>
            <a:off x="8967466" y="5418107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0"/>
          <p:cNvSpPr/>
          <p:nvPr/>
        </p:nvSpPr>
        <p:spPr>
          <a:xfrm>
            <a:off x="7269698" y="5424580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0"/>
          <p:cNvSpPr/>
          <p:nvPr/>
        </p:nvSpPr>
        <p:spPr>
          <a:xfrm rot="2700000">
            <a:off x="3280588" y="3362833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0"/>
          <p:cNvSpPr/>
          <p:nvPr/>
        </p:nvSpPr>
        <p:spPr>
          <a:xfrm>
            <a:off x="2356064" y="3387930"/>
            <a:ext cx="527335" cy="493633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0"/>
          <p:cNvSpPr/>
          <p:nvPr/>
        </p:nvSpPr>
        <p:spPr>
          <a:xfrm rot="2700000">
            <a:off x="4933918" y="5319165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 extrusionOk="0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0"/>
          <p:cNvSpPr/>
          <p:nvPr/>
        </p:nvSpPr>
        <p:spPr>
          <a:xfrm>
            <a:off x="2331125" y="4456100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0"/>
          <p:cNvSpPr/>
          <p:nvPr/>
        </p:nvSpPr>
        <p:spPr>
          <a:xfrm flipH="1">
            <a:off x="8057310" y="2396789"/>
            <a:ext cx="504633" cy="416291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0"/>
          <p:cNvSpPr/>
          <p:nvPr/>
        </p:nvSpPr>
        <p:spPr>
          <a:xfrm rot="-2794009">
            <a:off x="8081582" y="1382031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0"/>
          <p:cNvSpPr/>
          <p:nvPr/>
        </p:nvSpPr>
        <p:spPr>
          <a:xfrm>
            <a:off x="8887710" y="1382097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0"/>
          <p:cNvSpPr/>
          <p:nvPr/>
        </p:nvSpPr>
        <p:spPr>
          <a:xfrm>
            <a:off x="7318363" y="4420709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0"/>
          <p:cNvSpPr/>
          <p:nvPr/>
        </p:nvSpPr>
        <p:spPr>
          <a:xfrm>
            <a:off x="6443321" y="4420709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0"/>
          <p:cNvSpPr/>
          <p:nvPr/>
        </p:nvSpPr>
        <p:spPr>
          <a:xfrm>
            <a:off x="8193405" y="4420709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0"/>
          <p:cNvSpPr/>
          <p:nvPr/>
        </p:nvSpPr>
        <p:spPr>
          <a:xfrm>
            <a:off x="9068446" y="4420709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1"/>
          <p:cNvSpPr/>
          <p:nvPr/>
        </p:nvSpPr>
        <p:spPr>
          <a:xfrm>
            <a:off x="2700383" y="1046768"/>
            <a:ext cx="530134" cy="529812"/>
          </a:xfrm>
          <a:custGeom>
            <a:avLst/>
            <a:gdLst/>
            <a:ahLst/>
            <a:cxnLst/>
            <a:rect l="l" t="t" r="r" b="b"/>
            <a:pathLst>
              <a:path w="2103393" h="2102114" extrusionOk="0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1"/>
          <p:cNvSpPr/>
          <p:nvPr/>
        </p:nvSpPr>
        <p:spPr>
          <a:xfrm>
            <a:off x="3547525" y="1091056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 extrusionOk="0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1"/>
          <p:cNvSpPr/>
          <p:nvPr/>
        </p:nvSpPr>
        <p:spPr>
          <a:xfrm>
            <a:off x="5264955" y="1076222"/>
            <a:ext cx="470907" cy="470907"/>
          </a:xfrm>
          <a:custGeom>
            <a:avLst/>
            <a:gdLst/>
            <a:ahLst/>
            <a:cxnLst/>
            <a:rect l="l" t="t" r="r" b="b"/>
            <a:pathLst>
              <a:path w="3203570" h="3242474" extrusionOk="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1"/>
          <p:cNvSpPr/>
          <p:nvPr/>
        </p:nvSpPr>
        <p:spPr>
          <a:xfrm>
            <a:off x="4385510" y="1087976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 extrusionOk="0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21"/>
          <p:cNvSpPr/>
          <p:nvPr/>
        </p:nvSpPr>
        <p:spPr>
          <a:xfrm rot="-2700000">
            <a:off x="6110279" y="2111349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 extrusionOk="0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1"/>
          <p:cNvSpPr/>
          <p:nvPr/>
        </p:nvSpPr>
        <p:spPr>
          <a:xfrm>
            <a:off x="6830331" y="1080357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 extrusionOk="0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1"/>
          <p:cNvSpPr/>
          <p:nvPr/>
        </p:nvSpPr>
        <p:spPr>
          <a:xfrm>
            <a:off x="8546952" y="1175990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 extrusionOk="0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1"/>
          <p:cNvSpPr/>
          <p:nvPr/>
        </p:nvSpPr>
        <p:spPr>
          <a:xfrm>
            <a:off x="6172333" y="1068454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 extrusionOk="0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1"/>
          <p:cNvSpPr/>
          <p:nvPr/>
        </p:nvSpPr>
        <p:spPr>
          <a:xfrm>
            <a:off x="7729825" y="1069471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 extrusionOk="0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1"/>
          <p:cNvSpPr/>
          <p:nvPr/>
        </p:nvSpPr>
        <p:spPr>
          <a:xfrm>
            <a:off x="9450058" y="1122161"/>
            <a:ext cx="284691" cy="379029"/>
          </a:xfrm>
          <a:custGeom>
            <a:avLst/>
            <a:gdLst/>
            <a:ahLst/>
            <a:cxnLst/>
            <a:rect l="l" t="t" r="r" b="b"/>
            <a:pathLst>
              <a:path w="2433593" h="3258388" extrusionOk="0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5" name="Google Shape;435;p21"/>
          <p:cNvGrpSpPr/>
          <p:nvPr/>
        </p:nvGrpSpPr>
        <p:grpSpPr>
          <a:xfrm>
            <a:off x="6958117" y="2065307"/>
            <a:ext cx="344634" cy="584984"/>
            <a:chOff x="1960331" y="2060848"/>
            <a:chExt cx="2028872" cy="3463828"/>
          </a:xfrm>
        </p:grpSpPr>
        <p:sp>
          <p:nvSpPr>
            <p:cNvPr id="436" name="Google Shape;436;p21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1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1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1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" name="Google Shape;440;p21"/>
          <p:cNvSpPr/>
          <p:nvPr/>
        </p:nvSpPr>
        <p:spPr>
          <a:xfrm>
            <a:off x="7888205" y="2065307"/>
            <a:ext cx="169894" cy="529812"/>
          </a:xfrm>
          <a:custGeom>
            <a:avLst/>
            <a:gdLst/>
            <a:ahLst/>
            <a:cxnLst/>
            <a:rect l="l" t="t" r="r" b="b"/>
            <a:pathLst>
              <a:path w="785322" h="2449001" extrusionOk="0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1"/>
          <p:cNvSpPr/>
          <p:nvPr/>
        </p:nvSpPr>
        <p:spPr>
          <a:xfrm>
            <a:off x="4399490" y="2052936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 extrusionOk="0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1"/>
          <p:cNvSpPr/>
          <p:nvPr/>
        </p:nvSpPr>
        <p:spPr>
          <a:xfrm>
            <a:off x="5236831" y="2065278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 extrusionOk="0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3" name="Google Shape;443;p21"/>
          <p:cNvGrpSpPr/>
          <p:nvPr/>
        </p:nvGrpSpPr>
        <p:grpSpPr>
          <a:xfrm>
            <a:off x="3561504" y="2012646"/>
            <a:ext cx="528975" cy="594844"/>
            <a:chOff x="4835382" y="-161249"/>
            <a:chExt cx="3078657" cy="3462028"/>
          </a:xfrm>
        </p:grpSpPr>
        <p:sp>
          <p:nvSpPr>
            <p:cNvPr id="444" name="Google Shape;444;p2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/>
              <a:ahLst/>
              <a:cxnLst/>
              <a:rect l="l" t="t" r="r" b="b"/>
              <a:pathLst>
                <a:path w="5331558" h="5891405" extrusionOk="0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1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 extrusionOk="0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6" name="Google Shape;446;p21"/>
          <p:cNvSpPr/>
          <p:nvPr/>
        </p:nvSpPr>
        <p:spPr>
          <a:xfrm>
            <a:off x="2740575" y="2083028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 extrusionOk="0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1"/>
          <p:cNvSpPr/>
          <p:nvPr/>
        </p:nvSpPr>
        <p:spPr>
          <a:xfrm>
            <a:off x="8537169" y="2065307"/>
            <a:ext cx="549379" cy="529812"/>
          </a:xfrm>
          <a:custGeom>
            <a:avLst/>
            <a:gdLst/>
            <a:ahLst/>
            <a:cxnLst/>
            <a:rect l="l" t="t" r="r" b="b"/>
            <a:pathLst>
              <a:path w="3745816" h="3316502" extrusionOk="0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1"/>
          <p:cNvSpPr/>
          <p:nvPr/>
        </p:nvSpPr>
        <p:spPr>
          <a:xfrm>
            <a:off x="2779133" y="3207212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 extrusionOk="0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1"/>
          <p:cNvSpPr/>
          <p:nvPr/>
        </p:nvSpPr>
        <p:spPr>
          <a:xfrm>
            <a:off x="9327497" y="2065307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1"/>
          <p:cNvSpPr/>
          <p:nvPr/>
        </p:nvSpPr>
        <p:spPr>
          <a:xfrm>
            <a:off x="3577885" y="3207212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 extrusionOk="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1"/>
          <p:cNvSpPr/>
          <p:nvPr/>
        </p:nvSpPr>
        <p:spPr>
          <a:xfrm>
            <a:off x="6116067" y="3224702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 extrusionOk="0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1"/>
          <p:cNvSpPr/>
          <p:nvPr/>
        </p:nvSpPr>
        <p:spPr>
          <a:xfrm>
            <a:off x="5251571" y="3262403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 extrusionOk="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1"/>
          <p:cNvSpPr/>
          <p:nvPr/>
        </p:nvSpPr>
        <p:spPr>
          <a:xfrm>
            <a:off x="4401581" y="3225466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 extrusionOk="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1"/>
          <p:cNvSpPr/>
          <p:nvPr/>
        </p:nvSpPr>
        <p:spPr>
          <a:xfrm rot="2942052">
            <a:off x="6908582" y="3226048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 extrusionOk="0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1"/>
          <p:cNvSpPr/>
          <p:nvPr/>
        </p:nvSpPr>
        <p:spPr>
          <a:xfrm rot="-2675106" flipH="1">
            <a:off x="4569139" y="4258194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 extrusionOk="0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1"/>
          <p:cNvSpPr/>
          <p:nvPr/>
        </p:nvSpPr>
        <p:spPr>
          <a:xfrm>
            <a:off x="9425909" y="3207212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 extrusionOk="0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1"/>
          <p:cNvSpPr/>
          <p:nvPr/>
        </p:nvSpPr>
        <p:spPr>
          <a:xfrm>
            <a:off x="7708244" y="3207212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1"/>
          <p:cNvSpPr/>
          <p:nvPr/>
        </p:nvSpPr>
        <p:spPr>
          <a:xfrm>
            <a:off x="8547313" y="3207212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 extrusionOk="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1"/>
          <p:cNvSpPr/>
          <p:nvPr/>
        </p:nvSpPr>
        <p:spPr>
          <a:xfrm rot="10800000">
            <a:off x="3568124" y="4311174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 extrusionOk="0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1"/>
          <p:cNvSpPr/>
          <p:nvPr/>
        </p:nvSpPr>
        <p:spPr>
          <a:xfrm rot="10800000">
            <a:off x="6979832" y="4295518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 extrusionOk="0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21"/>
          <p:cNvSpPr/>
          <p:nvPr/>
        </p:nvSpPr>
        <p:spPr>
          <a:xfrm>
            <a:off x="5247459" y="4434382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 extrusionOk="0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1"/>
          <p:cNvSpPr/>
          <p:nvPr/>
        </p:nvSpPr>
        <p:spPr>
          <a:xfrm>
            <a:off x="9331183" y="4336296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 extrusionOk="0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1"/>
          <p:cNvSpPr/>
          <p:nvPr/>
        </p:nvSpPr>
        <p:spPr>
          <a:xfrm rot="-5400000" flipH="1">
            <a:off x="7712259" y="5264432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 extrusionOk="0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1"/>
          <p:cNvSpPr/>
          <p:nvPr/>
        </p:nvSpPr>
        <p:spPr>
          <a:xfrm>
            <a:off x="6164606" y="4374191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 extrusionOk="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1"/>
          <p:cNvSpPr/>
          <p:nvPr/>
        </p:nvSpPr>
        <p:spPr>
          <a:xfrm>
            <a:off x="7708244" y="4441319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 extrusionOk="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21"/>
          <p:cNvSpPr/>
          <p:nvPr/>
        </p:nvSpPr>
        <p:spPr>
          <a:xfrm rot="2160000">
            <a:off x="8566345" y="4311174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 extrusionOk="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1"/>
          <p:cNvSpPr/>
          <p:nvPr/>
        </p:nvSpPr>
        <p:spPr>
          <a:xfrm>
            <a:off x="2746863" y="4311174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 extrusionOk="0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21"/>
          <p:cNvSpPr/>
          <p:nvPr/>
        </p:nvSpPr>
        <p:spPr>
          <a:xfrm>
            <a:off x="3552799" y="5270962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440" h="3960000" extrusionOk="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1"/>
          <p:cNvSpPr/>
          <p:nvPr/>
        </p:nvSpPr>
        <p:spPr>
          <a:xfrm>
            <a:off x="2705790" y="5270962"/>
            <a:ext cx="519323" cy="519265"/>
          </a:xfrm>
          <a:custGeom>
            <a:avLst/>
            <a:gdLst/>
            <a:ahLst/>
            <a:cxnLst/>
            <a:rect l="l" t="t" r="r" b="b"/>
            <a:pathLst>
              <a:path w="3888432" h="3960440" extrusionOk="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21"/>
          <p:cNvSpPr/>
          <p:nvPr/>
        </p:nvSpPr>
        <p:spPr>
          <a:xfrm>
            <a:off x="5240775" y="5270962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1"/>
          <p:cNvSpPr/>
          <p:nvPr/>
        </p:nvSpPr>
        <p:spPr>
          <a:xfrm>
            <a:off x="4390785" y="5270962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21"/>
          <p:cNvSpPr/>
          <p:nvPr/>
        </p:nvSpPr>
        <p:spPr>
          <a:xfrm>
            <a:off x="6106160" y="5260414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 extrusionOk="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1"/>
          <p:cNvSpPr/>
          <p:nvPr/>
        </p:nvSpPr>
        <p:spPr>
          <a:xfrm>
            <a:off x="6895625" y="5296904"/>
            <a:ext cx="488516" cy="493322"/>
          </a:xfrm>
          <a:custGeom>
            <a:avLst/>
            <a:gdLst/>
            <a:ahLst/>
            <a:cxnLst/>
            <a:rect l="l" t="t" r="r" b="b"/>
            <a:pathLst>
              <a:path w="3189723" h="3221116" extrusionOk="0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1"/>
          <p:cNvSpPr/>
          <p:nvPr/>
        </p:nvSpPr>
        <p:spPr>
          <a:xfrm>
            <a:off x="9358503" y="5260414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 extrusionOk="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1"/>
          <p:cNvSpPr/>
          <p:nvPr/>
        </p:nvSpPr>
        <p:spPr>
          <a:xfrm>
            <a:off x="8628718" y="5261481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 extrusionOk="0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2"/>
          <p:cNvSpPr/>
          <p:nvPr/>
        </p:nvSpPr>
        <p:spPr>
          <a:xfrm rot="10800000">
            <a:off x="6102128" y="4315272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 extrusionOk="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2"/>
          <p:cNvSpPr/>
          <p:nvPr/>
        </p:nvSpPr>
        <p:spPr>
          <a:xfrm>
            <a:off x="6665734" y="4394626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2"/>
          <p:cNvSpPr/>
          <p:nvPr/>
        </p:nvSpPr>
        <p:spPr>
          <a:xfrm rot="-5400000">
            <a:off x="2589502" y="3339403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 extrusionOk="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22"/>
          <p:cNvSpPr/>
          <p:nvPr/>
        </p:nvSpPr>
        <p:spPr>
          <a:xfrm>
            <a:off x="7705328" y="3313580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 extrusionOk="0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22"/>
          <p:cNvSpPr/>
          <p:nvPr/>
        </p:nvSpPr>
        <p:spPr>
          <a:xfrm>
            <a:off x="8335134" y="4452591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 extrusionOk="0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22"/>
          <p:cNvSpPr/>
          <p:nvPr/>
        </p:nvSpPr>
        <p:spPr>
          <a:xfrm>
            <a:off x="8482465" y="3346921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2"/>
          <p:cNvSpPr/>
          <p:nvPr/>
        </p:nvSpPr>
        <p:spPr>
          <a:xfrm>
            <a:off x="9228411" y="5357804"/>
            <a:ext cx="536427" cy="573297"/>
          </a:xfrm>
          <a:custGeom>
            <a:avLst/>
            <a:gdLst/>
            <a:ahLst/>
            <a:cxnLst/>
            <a:rect l="l" t="t" r="r" b="b"/>
            <a:pathLst>
              <a:path w="2969045" h="3173121" extrusionOk="0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22"/>
          <p:cNvSpPr/>
          <p:nvPr/>
        </p:nvSpPr>
        <p:spPr>
          <a:xfrm>
            <a:off x="9203133" y="2345851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 extrusionOk="0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22"/>
          <p:cNvSpPr/>
          <p:nvPr/>
        </p:nvSpPr>
        <p:spPr>
          <a:xfrm>
            <a:off x="7684279" y="5359223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 extrusionOk="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2"/>
          <p:cNvSpPr/>
          <p:nvPr/>
        </p:nvSpPr>
        <p:spPr>
          <a:xfrm rot="9900000">
            <a:off x="8439104" y="1240019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2"/>
          <p:cNvSpPr/>
          <p:nvPr/>
        </p:nvSpPr>
        <p:spPr>
          <a:xfrm>
            <a:off x="2476495" y="4371160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2"/>
          <p:cNvSpPr/>
          <p:nvPr/>
        </p:nvSpPr>
        <p:spPr>
          <a:xfrm>
            <a:off x="6996552" y="3345638"/>
            <a:ext cx="417857" cy="517071"/>
          </a:xfrm>
          <a:custGeom>
            <a:avLst/>
            <a:gdLst/>
            <a:ahLst/>
            <a:cxnLst/>
            <a:rect l="l" t="t" r="r" b="b"/>
            <a:pathLst>
              <a:path w="1565431" h="1937121" extrusionOk="0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2"/>
          <p:cNvSpPr/>
          <p:nvPr/>
        </p:nvSpPr>
        <p:spPr>
          <a:xfrm>
            <a:off x="3394934" y="4413947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22"/>
          <p:cNvSpPr/>
          <p:nvPr/>
        </p:nvSpPr>
        <p:spPr>
          <a:xfrm>
            <a:off x="6546649" y="1253778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22"/>
          <p:cNvSpPr/>
          <p:nvPr/>
        </p:nvSpPr>
        <p:spPr>
          <a:xfrm>
            <a:off x="7487825" y="1220712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2"/>
          <p:cNvSpPr/>
          <p:nvPr/>
        </p:nvSpPr>
        <p:spPr>
          <a:xfrm>
            <a:off x="9354834" y="1177120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 extrusionOk="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2"/>
          <p:cNvSpPr/>
          <p:nvPr/>
        </p:nvSpPr>
        <p:spPr>
          <a:xfrm>
            <a:off x="4323974" y="4456698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2"/>
          <p:cNvSpPr/>
          <p:nvPr/>
        </p:nvSpPr>
        <p:spPr>
          <a:xfrm>
            <a:off x="3367266" y="345572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22"/>
          <p:cNvSpPr/>
          <p:nvPr/>
        </p:nvSpPr>
        <p:spPr>
          <a:xfrm>
            <a:off x="4274588" y="345572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2"/>
          <p:cNvSpPr/>
          <p:nvPr/>
        </p:nvSpPr>
        <p:spPr>
          <a:xfrm>
            <a:off x="5181910" y="345572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2"/>
          <p:cNvSpPr/>
          <p:nvPr/>
        </p:nvSpPr>
        <p:spPr>
          <a:xfrm>
            <a:off x="6089230" y="345572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22"/>
          <p:cNvSpPr/>
          <p:nvPr/>
        </p:nvSpPr>
        <p:spPr>
          <a:xfrm rot="8100000">
            <a:off x="9287887" y="3395434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 extrusionOk="0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22"/>
          <p:cNvSpPr/>
          <p:nvPr/>
        </p:nvSpPr>
        <p:spPr>
          <a:xfrm>
            <a:off x="4003798" y="2249667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22"/>
          <p:cNvSpPr/>
          <p:nvPr/>
        </p:nvSpPr>
        <p:spPr>
          <a:xfrm>
            <a:off x="4963642" y="2249140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 extrusionOk="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22"/>
          <p:cNvSpPr/>
          <p:nvPr/>
        </p:nvSpPr>
        <p:spPr>
          <a:xfrm>
            <a:off x="5666511" y="1214124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22"/>
          <p:cNvSpPr/>
          <p:nvPr/>
        </p:nvSpPr>
        <p:spPr>
          <a:xfrm>
            <a:off x="8532154" y="5390116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 extrusionOk="0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22"/>
          <p:cNvSpPr/>
          <p:nvPr/>
        </p:nvSpPr>
        <p:spPr>
          <a:xfrm>
            <a:off x="2472524" y="5445014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 extrusionOk="0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22"/>
          <p:cNvSpPr/>
          <p:nvPr/>
        </p:nvSpPr>
        <p:spPr>
          <a:xfrm>
            <a:off x="6895224" y="5389826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 extrusionOk="0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22"/>
          <p:cNvSpPr/>
          <p:nvPr/>
        </p:nvSpPr>
        <p:spPr>
          <a:xfrm>
            <a:off x="4193368" y="5421506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 extrusionOk="0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22"/>
          <p:cNvSpPr/>
          <p:nvPr/>
        </p:nvSpPr>
        <p:spPr>
          <a:xfrm>
            <a:off x="5169800" y="5358412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 extrusionOk="0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22"/>
          <p:cNvSpPr/>
          <p:nvPr/>
        </p:nvSpPr>
        <p:spPr>
          <a:xfrm rot="-2700000">
            <a:off x="3435176" y="5403912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 extrusionOk="0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22"/>
          <p:cNvSpPr/>
          <p:nvPr/>
        </p:nvSpPr>
        <p:spPr>
          <a:xfrm>
            <a:off x="6034224" y="5354524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 extrusionOk="0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22"/>
          <p:cNvSpPr/>
          <p:nvPr/>
        </p:nvSpPr>
        <p:spPr>
          <a:xfrm>
            <a:off x="2685924" y="1155327"/>
            <a:ext cx="251302" cy="661867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22"/>
          <p:cNvSpPr/>
          <p:nvPr/>
        </p:nvSpPr>
        <p:spPr>
          <a:xfrm rot="10800000">
            <a:off x="3273087" y="1152271"/>
            <a:ext cx="313136" cy="667981"/>
          </a:xfrm>
          <a:custGeom>
            <a:avLst/>
            <a:gdLst/>
            <a:ahLst/>
            <a:cxnLst/>
            <a:rect l="l" t="t" r="r" b="b"/>
            <a:pathLst>
              <a:path w="1856332" h="3959924" extrusionOk="0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22"/>
          <p:cNvSpPr/>
          <p:nvPr/>
        </p:nvSpPr>
        <p:spPr>
          <a:xfrm>
            <a:off x="3922087" y="1244974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 extrusionOk="0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22"/>
          <p:cNvSpPr/>
          <p:nvPr/>
        </p:nvSpPr>
        <p:spPr>
          <a:xfrm>
            <a:off x="4798596" y="1206909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 extrusionOk="0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22"/>
          <p:cNvSpPr/>
          <p:nvPr/>
        </p:nvSpPr>
        <p:spPr>
          <a:xfrm>
            <a:off x="5790904" y="2309615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 extrusionOk="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22"/>
          <p:cNvSpPr/>
          <p:nvPr/>
        </p:nvSpPr>
        <p:spPr>
          <a:xfrm>
            <a:off x="3311991" y="2308492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 extrusionOk="0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22"/>
          <p:cNvSpPr/>
          <p:nvPr/>
        </p:nvSpPr>
        <p:spPr>
          <a:xfrm>
            <a:off x="6641199" y="2308492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 extrusionOk="0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22"/>
          <p:cNvSpPr/>
          <p:nvPr/>
        </p:nvSpPr>
        <p:spPr>
          <a:xfrm>
            <a:off x="8361133" y="2304780"/>
            <a:ext cx="499664" cy="512309"/>
          </a:xfrm>
          <a:custGeom>
            <a:avLst/>
            <a:gdLst/>
            <a:ahLst/>
            <a:cxnLst/>
            <a:rect l="l" t="t" r="r" b="b"/>
            <a:pathLst>
              <a:path w="2296406" h="2354521" extrusionOk="0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2"/>
          <p:cNvSpPr/>
          <p:nvPr/>
        </p:nvSpPr>
        <p:spPr>
          <a:xfrm>
            <a:off x="9189362" y="4450806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22"/>
          <p:cNvSpPr/>
          <p:nvPr/>
        </p:nvSpPr>
        <p:spPr>
          <a:xfrm>
            <a:off x="2653494" y="2173582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 extrusionOk="0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22"/>
          <p:cNvSpPr/>
          <p:nvPr/>
        </p:nvSpPr>
        <p:spPr>
          <a:xfrm>
            <a:off x="7439494" y="2331930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22"/>
          <p:cNvSpPr/>
          <p:nvPr/>
        </p:nvSpPr>
        <p:spPr>
          <a:xfrm>
            <a:off x="5282294" y="4418470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22"/>
          <p:cNvSpPr/>
          <p:nvPr/>
        </p:nvSpPr>
        <p:spPr>
          <a:xfrm>
            <a:off x="7538102" y="4385765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 extrusionOk="0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600" b="1">
                <a:solidFill>
                  <a:schemeClr val="lt1"/>
                </a:solidFill>
              </a:rPr>
              <a:t>3</a:t>
            </a:fld>
            <a:endParaRPr sz="1600" b="1">
              <a:solidFill>
                <a:schemeClr val="lt1"/>
              </a:solidFill>
            </a:endParaRPr>
          </a:p>
        </p:txBody>
      </p:sp>
      <p:pic>
        <p:nvPicPr>
          <p:cNvPr id="154" name="Google Shape;154;p3"/>
          <p:cNvPicPr preferRelativeResize="0"/>
          <p:nvPr/>
        </p:nvPicPr>
        <p:blipFill rotWithShape="1">
          <a:blip r:embed="rId3">
            <a:alphaModFix/>
          </a:blip>
          <a:srcRect r="53255" b="72221"/>
          <a:stretch/>
        </p:blipFill>
        <p:spPr>
          <a:xfrm>
            <a:off x="1" y="-15145"/>
            <a:ext cx="5715000" cy="1909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40742" y="-137091"/>
            <a:ext cx="1444781" cy="1444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600" b="1"/>
              <a:t>4</a:t>
            </a:fld>
            <a:endParaRPr sz="1600" b="1"/>
          </a:p>
        </p:txBody>
      </p:sp>
      <p:sp>
        <p:nvSpPr>
          <p:cNvPr id="161" name="Google Shape;161;p4"/>
          <p:cNvSpPr txBox="1">
            <a:spLocks noGrp="1"/>
          </p:cNvSpPr>
          <p:nvPr>
            <p:ph type="title"/>
          </p:nvPr>
        </p:nvSpPr>
        <p:spPr>
          <a:xfrm>
            <a:off x="5194170" y="1047795"/>
            <a:ext cx="634434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rompt"/>
              <a:buNone/>
            </a:pPr>
            <a:r>
              <a:rPr lang="th-TH">
                <a:latin typeface="Prompt"/>
                <a:ea typeface="Prompt"/>
                <a:cs typeface="Prompt"/>
                <a:sym typeface="Prompt"/>
              </a:rPr>
              <a:t>มหาวิทยาลัยบูรพา </a:t>
            </a:r>
            <a:endParaRPr/>
          </a:p>
        </p:txBody>
      </p:sp>
      <p:sp>
        <p:nvSpPr>
          <p:cNvPr id="162" name="Google Shape;162;p4"/>
          <p:cNvSpPr txBox="1">
            <a:spLocks noGrp="1"/>
          </p:cNvSpPr>
          <p:nvPr>
            <p:ph type="body" idx="1"/>
          </p:nvPr>
        </p:nvSpPr>
        <p:spPr>
          <a:xfrm>
            <a:off x="5292492" y="3868161"/>
            <a:ext cx="634434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th-TH">
                <a:latin typeface="Prompt"/>
                <a:ea typeface="Prompt"/>
                <a:cs typeface="Prompt"/>
                <a:sym typeface="Prompt"/>
              </a:rPr>
              <a:t>จังหวัดชลบุรี จังหวัดจันทบุรี จังหวัดสระแก้ว</a:t>
            </a:r>
            <a:endParaRPr/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043" y="0"/>
            <a:ext cx="1214943" cy="121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>
            <a:spLocks noGrp="1"/>
          </p:cNvSpPr>
          <p:nvPr>
            <p:ph type="title"/>
          </p:nvPr>
        </p:nvSpPr>
        <p:spPr>
          <a:xfrm>
            <a:off x="938213" y="712956"/>
            <a:ext cx="6170612" cy="79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4000"/>
              <a:buFont typeface="Prompt"/>
              <a:buNone/>
            </a:pPr>
            <a:r>
              <a:rPr lang="th-TH" sz="4000">
                <a:solidFill>
                  <a:srgbClr val="FFCE00"/>
                </a:solidFill>
                <a:latin typeface="Prompt"/>
                <a:ea typeface="Prompt"/>
                <a:cs typeface="Prompt"/>
                <a:sym typeface="Prompt"/>
              </a:rPr>
              <a:t>มหาวิทยาลัยบูรพา </a:t>
            </a:r>
            <a:endParaRPr/>
          </a:p>
        </p:txBody>
      </p:sp>
      <p:sp>
        <p:nvSpPr>
          <p:cNvPr id="169" name="Google Shape;169;p5"/>
          <p:cNvSpPr txBox="1">
            <a:spLocks noGrp="1"/>
          </p:cNvSpPr>
          <p:nvPr>
            <p:ph type="body" idx="1"/>
          </p:nvPr>
        </p:nvSpPr>
        <p:spPr>
          <a:xfrm>
            <a:off x="1003921" y="1258435"/>
            <a:ext cx="5199452" cy="82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th-TH" sz="1800" b="0">
                <a:solidFill>
                  <a:srgbClr val="3F3F3F"/>
                </a:solidFill>
                <a:latin typeface="Prompt"/>
                <a:ea typeface="Prompt"/>
                <a:cs typeface="Prompt"/>
                <a:sym typeface="Prompt"/>
              </a:rPr>
              <a:t>จังหวัดชลบุรี จังหวัดจันทบุรี จังหวัดสระแก้ว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th-TH" sz="1800" b="0">
                <a:solidFill>
                  <a:srgbClr val="3F3F3F"/>
                </a:solidFill>
                <a:latin typeface="Prompt"/>
                <a:ea typeface="Prompt"/>
                <a:cs typeface="Prompt"/>
                <a:sym typeface="Prompt"/>
              </a:rPr>
              <a:t>จังหวัดชลบุรี จังหวัดจันทบุรี จังหวัดสระแก้ว</a:t>
            </a:r>
            <a:endParaRPr/>
          </a:p>
        </p:txBody>
      </p:sp>
      <p:pic>
        <p:nvPicPr>
          <p:cNvPr id="170" name="Google Shape;170;p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201" r="18201"/>
          <a:stretch/>
        </p:blipFill>
        <p:spPr>
          <a:xfrm>
            <a:off x="805029" y="3076785"/>
            <a:ext cx="1939335" cy="1819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18312" r="18312"/>
          <a:stretch/>
        </p:blipFill>
        <p:spPr>
          <a:xfrm>
            <a:off x="4336473" y="3085228"/>
            <a:ext cx="1939335" cy="181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5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18284" r="18284"/>
          <a:stretch/>
        </p:blipFill>
        <p:spPr>
          <a:xfrm>
            <a:off x="7873697" y="3085228"/>
            <a:ext cx="1939335" cy="181923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 txBox="1">
            <a:spLocks noGrp="1"/>
          </p:cNvSpPr>
          <p:nvPr>
            <p:ph type="body" idx="5"/>
          </p:nvPr>
        </p:nvSpPr>
        <p:spPr>
          <a:xfrm>
            <a:off x="2863695" y="3086020"/>
            <a:ext cx="1597890" cy="587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2400"/>
              <a:buNone/>
            </a:pPr>
            <a:r>
              <a:rPr lang="th-TH" sz="2400" b="1" i="0">
                <a:solidFill>
                  <a:srgbClr val="FFCE00"/>
                </a:solidFill>
                <a:latin typeface="Prompt"/>
                <a:ea typeface="Prompt"/>
                <a:cs typeface="Prompt"/>
                <a:sym typeface="Prompt"/>
              </a:rPr>
              <a:t>ปรัชญา</a:t>
            </a:r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body" idx="6"/>
          </p:nvPr>
        </p:nvSpPr>
        <p:spPr>
          <a:xfrm>
            <a:off x="6363308" y="3085228"/>
            <a:ext cx="1597890" cy="91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2400"/>
              <a:buNone/>
            </a:pPr>
            <a:r>
              <a:rPr lang="th-TH" sz="2400" b="1" i="0">
                <a:solidFill>
                  <a:srgbClr val="FFCE00"/>
                </a:solidFill>
                <a:latin typeface="Prompt"/>
                <a:ea typeface="Prompt"/>
                <a:cs typeface="Prompt"/>
                <a:sym typeface="Prompt"/>
              </a:rPr>
              <a:t>ปรัชญา</a:t>
            </a:r>
            <a:endParaRPr/>
          </a:p>
        </p:txBody>
      </p:sp>
      <p:sp>
        <p:nvSpPr>
          <p:cNvPr id="175" name="Google Shape;175;p5"/>
          <p:cNvSpPr txBox="1">
            <a:spLocks noGrp="1"/>
          </p:cNvSpPr>
          <p:nvPr>
            <p:ph type="body" idx="7"/>
          </p:nvPr>
        </p:nvSpPr>
        <p:spPr>
          <a:xfrm>
            <a:off x="9907067" y="3085228"/>
            <a:ext cx="1597890" cy="1019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2400"/>
              <a:buNone/>
            </a:pPr>
            <a:r>
              <a:rPr lang="th-TH" sz="2400" b="1" i="0">
                <a:solidFill>
                  <a:srgbClr val="FFCE00"/>
                </a:solidFill>
                <a:latin typeface="Prompt"/>
                <a:ea typeface="Prompt"/>
                <a:cs typeface="Prompt"/>
                <a:sym typeface="Prompt"/>
              </a:rPr>
              <a:t>ปรัชญา</a:t>
            </a:r>
            <a:endParaRPr/>
          </a:p>
        </p:txBody>
      </p:sp>
      <p:sp>
        <p:nvSpPr>
          <p:cNvPr id="176" name="Google Shape;176;p5"/>
          <p:cNvSpPr txBox="1">
            <a:spLocks noGrp="1"/>
          </p:cNvSpPr>
          <p:nvPr>
            <p:ph type="body" idx="8"/>
          </p:nvPr>
        </p:nvSpPr>
        <p:spPr>
          <a:xfrm>
            <a:off x="6201461" y="1487136"/>
            <a:ext cx="498661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</a:pPr>
            <a:r>
              <a:rPr lang="th-TH" sz="1400" i="0">
                <a:solidFill>
                  <a:srgbClr val="3F3F3F"/>
                </a:solidFill>
                <a:latin typeface="Prompt"/>
                <a:ea typeface="Prompt"/>
                <a:cs typeface="Prompt"/>
                <a:sym typeface="Prompt"/>
              </a:rPr>
              <a:t>คำขวัญ : สุโข ปญฺญาปฏิลาโภ - ความได้ปัญญา ให้เกิดสุข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</a:pPr>
            <a:r>
              <a:rPr lang="th-TH" sz="1400" i="0">
                <a:solidFill>
                  <a:srgbClr val="3F3F3F"/>
                </a:solidFill>
                <a:latin typeface="Prompt"/>
                <a:ea typeface="Prompt"/>
                <a:cs typeface="Prompt"/>
                <a:sym typeface="Prompt"/>
              </a:rPr>
              <a:t>วิสัยทัศน์ : มหาวิทยาลัยบูรพา </a:t>
            </a:r>
            <a:r>
              <a:rPr lang="th-TH" sz="1400">
                <a:solidFill>
                  <a:srgbClr val="3F3F3F"/>
                </a:solidFill>
                <a:latin typeface="Prompt"/>
                <a:ea typeface="Prompt"/>
                <a:cs typeface="Prompt"/>
                <a:sym typeface="Prompt"/>
              </a:rPr>
              <a:t>ขุมปัญญาตะวันออก</a:t>
            </a:r>
            <a:endParaRPr sz="1400" i="0">
              <a:solidFill>
                <a:srgbClr val="3F3F3F"/>
              </a:solidFill>
              <a:latin typeface="Prompt"/>
              <a:ea typeface="Prompt"/>
              <a:cs typeface="Prompt"/>
              <a:sym typeface="Prompt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</a:pPr>
            <a:r>
              <a:rPr lang="th-TH" sz="1400" i="0">
                <a:solidFill>
                  <a:srgbClr val="3F3F3F"/>
                </a:solidFill>
                <a:latin typeface="Prompt"/>
                <a:ea typeface="Prompt"/>
                <a:cs typeface="Prompt"/>
                <a:sym typeface="Prompt"/>
              </a:rPr>
              <a:t>W.E. </a:t>
            </a:r>
            <a:r>
              <a:rPr lang="th-TH" sz="1400">
                <a:solidFill>
                  <a:srgbClr val="3F3F3F"/>
                </a:solidFill>
                <a:latin typeface="Prompt"/>
                <a:ea typeface="Prompt"/>
                <a:cs typeface="Prompt"/>
                <a:sym typeface="Prompt"/>
              </a:rPr>
              <a:t>(</a:t>
            </a:r>
            <a:r>
              <a:rPr lang="th-TH" sz="1400" i="0">
                <a:solidFill>
                  <a:srgbClr val="3F3F3F"/>
                </a:solidFill>
                <a:latin typeface="Prompt"/>
                <a:ea typeface="Prompt"/>
                <a:cs typeface="Prompt"/>
                <a:sym typeface="Prompt"/>
              </a:rPr>
              <a:t>Wisdom of the East) BURAPHA</a:t>
            </a:r>
            <a:endParaRPr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9"/>
          </p:nvPr>
        </p:nvSpPr>
        <p:spPr>
          <a:xfrm>
            <a:off x="2829915" y="3586409"/>
            <a:ext cx="1617812" cy="131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None/>
            </a:pPr>
            <a:r>
              <a:rPr lang="th-TH" sz="1400" b="0" i="0">
                <a:solidFill>
                  <a:srgbClr val="333333"/>
                </a:solidFill>
                <a:latin typeface="Prompt"/>
                <a:ea typeface="Prompt"/>
                <a:cs typeface="Prompt"/>
                <a:sym typeface="Prompt"/>
              </a:rPr>
              <a:t>สร้างเสริมปัญญา ใฝ่หาความรู้  </a:t>
            </a:r>
            <a:br>
              <a:rPr lang="th-TH" sz="1400" b="0" i="0">
                <a:solidFill>
                  <a:srgbClr val="333333"/>
                </a:solidFill>
                <a:latin typeface="Prompt"/>
                <a:ea typeface="Prompt"/>
                <a:cs typeface="Prompt"/>
                <a:sym typeface="Prompt"/>
              </a:rPr>
            </a:br>
            <a:r>
              <a:rPr lang="th-TH" sz="1400" b="0" i="0">
                <a:solidFill>
                  <a:srgbClr val="333333"/>
                </a:solidFill>
                <a:latin typeface="Prompt"/>
                <a:ea typeface="Prompt"/>
                <a:cs typeface="Prompt"/>
                <a:sym typeface="Prompt"/>
              </a:rPr>
              <a:t>คู่คุณธรรม </a:t>
            </a:r>
            <a:br>
              <a:rPr lang="th-TH" sz="1400" b="0" i="0">
                <a:solidFill>
                  <a:srgbClr val="333333"/>
                </a:solidFill>
                <a:latin typeface="Prompt"/>
                <a:ea typeface="Prompt"/>
                <a:cs typeface="Prompt"/>
                <a:sym typeface="Prompt"/>
              </a:rPr>
            </a:br>
            <a:r>
              <a:rPr lang="th-TH" sz="1400" b="0" i="0">
                <a:solidFill>
                  <a:srgbClr val="333333"/>
                </a:solidFill>
                <a:latin typeface="Prompt"/>
                <a:ea typeface="Prompt"/>
                <a:cs typeface="Prompt"/>
                <a:sym typeface="Prompt"/>
              </a:rPr>
              <a:t>ชี้นำสังคม </a:t>
            </a:r>
            <a:endParaRPr/>
          </a:p>
        </p:txBody>
      </p:sp>
      <p:sp>
        <p:nvSpPr>
          <p:cNvPr id="178" name="Google Shape;178;p5"/>
          <p:cNvSpPr txBox="1"/>
          <p:nvPr/>
        </p:nvSpPr>
        <p:spPr>
          <a:xfrm>
            <a:off x="6367205" y="3585616"/>
            <a:ext cx="1617812" cy="131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"/>
              <a:buNone/>
            </a:pPr>
            <a:r>
              <a:rPr lang="th-TH" sz="1400" b="0">
                <a:solidFill>
                  <a:srgbClr val="333333"/>
                </a:solidFill>
                <a:latin typeface="Prompt"/>
                <a:ea typeface="Prompt"/>
                <a:cs typeface="Prompt"/>
                <a:sym typeface="Prompt"/>
              </a:rPr>
              <a:t>สร้างเสริมปัญญา ใฝ่หาความรู้  </a:t>
            </a:r>
            <a:br>
              <a:rPr lang="th-TH" sz="1400" b="0">
                <a:solidFill>
                  <a:srgbClr val="333333"/>
                </a:solidFill>
                <a:latin typeface="Prompt"/>
                <a:ea typeface="Prompt"/>
                <a:cs typeface="Prompt"/>
                <a:sym typeface="Prompt"/>
              </a:rPr>
            </a:br>
            <a:r>
              <a:rPr lang="th-TH" sz="1400" b="0">
                <a:solidFill>
                  <a:srgbClr val="333333"/>
                </a:solidFill>
                <a:latin typeface="Prompt"/>
                <a:ea typeface="Prompt"/>
                <a:cs typeface="Prompt"/>
                <a:sym typeface="Prompt"/>
              </a:rPr>
              <a:t>คู่คุณธรรม </a:t>
            </a:r>
            <a:br>
              <a:rPr lang="th-TH" sz="1400" b="0">
                <a:solidFill>
                  <a:srgbClr val="333333"/>
                </a:solidFill>
                <a:latin typeface="Prompt"/>
                <a:ea typeface="Prompt"/>
                <a:cs typeface="Prompt"/>
                <a:sym typeface="Prompt"/>
              </a:rPr>
            </a:br>
            <a:r>
              <a:rPr lang="th-TH" sz="1400" b="0">
                <a:solidFill>
                  <a:srgbClr val="333333"/>
                </a:solidFill>
                <a:latin typeface="Prompt"/>
                <a:ea typeface="Prompt"/>
                <a:cs typeface="Prompt"/>
                <a:sym typeface="Prompt"/>
              </a:rPr>
              <a:t>ชี้นำสังคม</a:t>
            </a:r>
            <a:endParaRPr/>
          </a:p>
        </p:txBody>
      </p:sp>
      <p:sp>
        <p:nvSpPr>
          <p:cNvPr id="179" name="Google Shape;179;p5"/>
          <p:cNvSpPr txBox="1"/>
          <p:nvPr/>
        </p:nvSpPr>
        <p:spPr>
          <a:xfrm>
            <a:off x="9887146" y="3594852"/>
            <a:ext cx="1617812" cy="131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"/>
              <a:buNone/>
            </a:pPr>
            <a:r>
              <a:rPr lang="th-TH" sz="1400" b="0">
                <a:solidFill>
                  <a:srgbClr val="333333"/>
                </a:solidFill>
                <a:latin typeface="Prompt"/>
                <a:ea typeface="Prompt"/>
                <a:cs typeface="Prompt"/>
                <a:sym typeface="Prompt"/>
              </a:rPr>
              <a:t>สร้างเสริมปัญญา ใฝ่หาความรู้  </a:t>
            </a:r>
            <a:br>
              <a:rPr lang="th-TH" sz="1400" b="0">
                <a:solidFill>
                  <a:srgbClr val="333333"/>
                </a:solidFill>
                <a:latin typeface="Prompt"/>
                <a:ea typeface="Prompt"/>
                <a:cs typeface="Prompt"/>
                <a:sym typeface="Prompt"/>
              </a:rPr>
            </a:br>
            <a:r>
              <a:rPr lang="th-TH" sz="1400" b="0">
                <a:solidFill>
                  <a:srgbClr val="333333"/>
                </a:solidFill>
                <a:latin typeface="Prompt"/>
                <a:ea typeface="Prompt"/>
                <a:cs typeface="Prompt"/>
                <a:sym typeface="Prompt"/>
              </a:rPr>
              <a:t>คู่คุณธรรม </a:t>
            </a:r>
            <a:br>
              <a:rPr lang="th-TH" sz="1400" b="0">
                <a:solidFill>
                  <a:srgbClr val="333333"/>
                </a:solidFill>
                <a:latin typeface="Prompt"/>
                <a:ea typeface="Prompt"/>
                <a:cs typeface="Prompt"/>
                <a:sym typeface="Prompt"/>
              </a:rPr>
            </a:br>
            <a:r>
              <a:rPr lang="th-TH" sz="1400" b="0">
                <a:solidFill>
                  <a:srgbClr val="333333"/>
                </a:solidFill>
                <a:latin typeface="Prompt"/>
                <a:ea typeface="Prompt"/>
                <a:cs typeface="Prompt"/>
                <a:sym typeface="Prompt"/>
              </a:rPr>
              <a:t>ชี้นำสังคม</a:t>
            </a:r>
            <a:endParaRPr/>
          </a:p>
        </p:txBody>
      </p:sp>
      <p:sp>
        <p:nvSpPr>
          <p:cNvPr id="180" name="Google Shape;180;p5"/>
          <p:cNvSpPr txBox="1"/>
          <p:nvPr/>
        </p:nvSpPr>
        <p:spPr>
          <a:xfrm>
            <a:off x="8980715" y="63236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/>
          <p:nvPr/>
        </p:nvSpPr>
        <p:spPr>
          <a:xfrm>
            <a:off x="5581650" y="0"/>
            <a:ext cx="6610350" cy="6858000"/>
          </a:xfrm>
          <a:custGeom>
            <a:avLst/>
            <a:gdLst/>
            <a:ahLst/>
            <a:cxnLst/>
            <a:rect l="l" t="t" r="r" b="b"/>
            <a:pathLst>
              <a:path w="6610350" h="6858000" extrusionOk="0">
                <a:moveTo>
                  <a:pt x="3638550" y="0"/>
                </a:moveTo>
                <a:lnTo>
                  <a:pt x="6610350" y="0"/>
                </a:lnTo>
                <a:lnTo>
                  <a:pt x="6610350" y="6858000"/>
                </a:lnTo>
                <a:lnTo>
                  <a:pt x="0" y="6848475"/>
                </a:lnTo>
                <a:lnTo>
                  <a:pt x="363855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6338" t="-23534" r="-109244" b="-15162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>
            <a:spLocks noGrp="1"/>
          </p:cNvSpPr>
          <p:nvPr>
            <p:ph type="title"/>
          </p:nvPr>
        </p:nvSpPr>
        <p:spPr>
          <a:xfrm>
            <a:off x="778791" y="1791351"/>
            <a:ext cx="7294174" cy="892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mpt"/>
              <a:buNone/>
            </a:pPr>
            <a:r>
              <a:rPr lang="th-TH" b="1">
                <a:latin typeface="Prompt"/>
                <a:ea typeface="Prompt"/>
                <a:cs typeface="Prompt"/>
                <a:sym typeface="Prompt"/>
              </a:rPr>
              <a:t>มหาวิทยาลัยบูรพา</a:t>
            </a:r>
            <a:endParaRPr b="1"/>
          </a:p>
        </p:txBody>
      </p:sp>
      <p:sp>
        <p:nvSpPr>
          <p:cNvPr id="188" name="Google Shape;188;p6"/>
          <p:cNvSpPr txBox="1">
            <a:spLocks noGrp="1"/>
          </p:cNvSpPr>
          <p:nvPr>
            <p:ph type="body" idx="1"/>
          </p:nvPr>
        </p:nvSpPr>
        <p:spPr>
          <a:xfrm>
            <a:off x="778791" y="2559768"/>
            <a:ext cx="6576419" cy="221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th-TH" sz="2000" i="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สีประจำมหาวิทยาลัย คือ สีเทา - ทอง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th-TH" sz="2000" i="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สีเทา เป็นสีของสมอง หมายถึง ความเจริญทางสติปัญญา</a:t>
            </a:r>
            <a:endParaRPr sz="2000">
              <a:solidFill>
                <a:srgbClr val="595959"/>
              </a:solidFill>
              <a:latin typeface="Prompt"/>
              <a:ea typeface="Prompt"/>
              <a:cs typeface="Prompt"/>
              <a:sym typeface="Promp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th-TH" sz="2000" i="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ทอง หมายถึง คุณธรรม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th-TH" sz="2000" i="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สีเทา - ทอง</a:t>
            </a:r>
            <a:r>
              <a:rPr lang="th-TH" sz="20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th-TH" sz="2000" i="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หมายถึง บัณฑิตจากมหาวิทยาลัยบูรพา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th-TH" sz="2000" i="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เป็นผู้กอปร ด้วยสติปัญญาและมีคุณธรรม</a:t>
            </a:r>
            <a:endParaRPr/>
          </a:p>
        </p:txBody>
      </p:sp>
      <p:pic>
        <p:nvPicPr>
          <p:cNvPr id="189" name="Google Shape;18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1" y="0"/>
            <a:ext cx="1302502" cy="130250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 txBox="1"/>
          <p:nvPr/>
        </p:nvSpPr>
        <p:spPr>
          <a:xfrm>
            <a:off x="8980715" y="63236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/>
          <p:nvPr/>
        </p:nvSpPr>
        <p:spPr>
          <a:xfrm>
            <a:off x="5192293" y="1605839"/>
            <a:ext cx="7089354" cy="51176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600" b="1">
                <a:solidFill>
                  <a:schemeClr val="dk1"/>
                </a:solidFill>
              </a:rPr>
              <a:t>7</a:t>
            </a:fld>
            <a:endParaRPr sz="1600" b="1">
              <a:solidFill>
                <a:schemeClr val="dk1"/>
              </a:solidFill>
            </a:endParaRPr>
          </a:p>
        </p:txBody>
      </p:sp>
      <p:sp>
        <p:nvSpPr>
          <p:cNvPr id="197" name="Google Shape;197;p7"/>
          <p:cNvSpPr txBox="1"/>
          <p:nvPr/>
        </p:nvSpPr>
        <p:spPr>
          <a:xfrm>
            <a:off x="5760945" y="2262978"/>
            <a:ext cx="7294174" cy="892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5400"/>
              <a:buFont typeface="Prompt"/>
              <a:buNone/>
            </a:pPr>
            <a:r>
              <a:rPr lang="th-TH" sz="5400" b="1">
                <a:solidFill>
                  <a:srgbClr val="757070"/>
                </a:solidFill>
                <a:latin typeface="Prompt"/>
                <a:ea typeface="Prompt"/>
                <a:cs typeface="Prompt"/>
                <a:sym typeface="Prompt"/>
              </a:rPr>
              <a:t>มหาวิทยาลัยบูรพา</a:t>
            </a:r>
            <a:endParaRPr sz="5400" b="1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 txBox="1"/>
          <p:nvPr/>
        </p:nvSpPr>
        <p:spPr>
          <a:xfrm>
            <a:off x="5760945" y="3155834"/>
            <a:ext cx="5250093" cy="284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th-TH" sz="20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สีประจำมหาวิทยาลัย คือ สีเทา - ทอง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th-TH" sz="20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สีเทา เป็นสีของสมอง หมายถึง ความเจริญ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th-TH" sz="20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ทางสติปัญญา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th-TH" sz="20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ทอง หมายถึง คุณธรรม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th-TH" sz="20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สีเทา - ทอง หมายถึง บัณฑิตจาก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th-TH" sz="20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มหาวิทยาลัยบูรพาเป็นผู้กอปร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th-TH" sz="20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ด้วยสติปัญญาและมีคุณธรรม</a:t>
            </a:r>
            <a:endParaRPr/>
          </a:p>
        </p:txBody>
      </p:sp>
      <p:pic>
        <p:nvPicPr>
          <p:cNvPr id="199" name="Google Shape;199;p7"/>
          <p:cNvPicPr preferRelativeResize="0"/>
          <p:nvPr/>
        </p:nvPicPr>
        <p:blipFill rotWithShape="1">
          <a:blip r:embed="rId3">
            <a:alphaModFix/>
          </a:blip>
          <a:srcRect l="17388" t="27587" r="24817" b="24341"/>
          <a:stretch/>
        </p:blipFill>
        <p:spPr>
          <a:xfrm>
            <a:off x="10186219" y="331510"/>
            <a:ext cx="1594706" cy="93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7"/>
          <p:cNvPicPr preferRelativeResize="0"/>
          <p:nvPr/>
        </p:nvPicPr>
        <p:blipFill rotWithShape="1">
          <a:blip r:embed="rId4">
            <a:alphaModFix/>
          </a:blip>
          <a:srcRect l="14451" r="12185"/>
          <a:stretch/>
        </p:blipFill>
        <p:spPr>
          <a:xfrm>
            <a:off x="9940" y="1740310"/>
            <a:ext cx="5092706" cy="5117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 txBox="1">
            <a:spLocks noGrp="1"/>
          </p:cNvSpPr>
          <p:nvPr>
            <p:ph type="title"/>
          </p:nvPr>
        </p:nvSpPr>
        <p:spPr>
          <a:xfrm>
            <a:off x="1099703" y="876821"/>
            <a:ext cx="8461831" cy="82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mpt"/>
              <a:buNone/>
            </a:pPr>
            <a:r>
              <a:rPr lang="th-TH" sz="4400" b="1">
                <a:latin typeface="Prompt"/>
                <a:ea typeface="Prompt"/>
                <a:cs typeface="Prompt"/>
                <a:sym typeface="Prompt"/>
              </a:rPr>
              <a:t>มหาวิทยาลัยบูรพา</a:t>
            </a:r>
            <a:endParaRPr sz="4400"/>
          </a:p>
        </p:txBody>
      </p:sp>
      <p:sp>
        <p:nvSpPr>
          <p:cNvPr id="206" name="Google Shape;206;p8"/>
          <p:cNvSpPr txBox="1">
            <a:spLocks noGrp="1"/>
          </p:cNvSpPr>
          <p:nvPr>
            <p:ph type="body" idx="1"/>
          </p:nvPr>
        </p:nvSpPr>
        <p:spPr>
          <a:xfrm>
            <a:off x="1099702" y="2383077"/>
            <a:ext cx="6058181" cy="409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th-TH" sz="24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สีประจำมหาวิทยาลัย คือ สีเทา - ทอง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>
              <a:solidFill>
                <a:srgbClr val="595959"/>
              </a:solidFill>
              <a:latin typeface="Prompt"/>
              <a:ea typeface="Prompt"/>
              <a:cs typeface="Prompt"/>
              <a:sym typeface="Promp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th-TH" sz="24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สีเทา เป็นสีของสมอง หมายถึง ความเจริญ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th-TH" sz="24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ทางสติปัญญา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th-TH" sz="24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ทอง หมายถึง คุณธรรม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>
              <a:solidFill>
                <a:srgbClr val="595959"/>
              </a:solidFill>
              <a:latin typeface="Prompt"/>
              <a:ea typeface="Prompt"/>
              <a:cs typeface="Prompt"/>
              <a:sym typeface="Promp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th-TH" sz="24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สีเทา - ทอง หมายถึง บัณฑิตจาก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th-TH" sz="2400">
                <a:solidFill>
                  <a:srgbClr val="595959"/>
                </a:solidFill>
                <a:latin typeface="Prompt"/>
                <a:ea typeface="Prompt"/>
                <a:cs typeface="Prompt"/>
                <a:sym typeface="Prompt"/>
              </a:rPr>
              <a:t>มหาวิทยาลัยบูรพาเป็นผู้กอปร ด้วยสติปัญญาและมีคุณธรรม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pic>
        <p:nvPicPr>
          <p:cNvPr id="207" name="Google Shape;207;p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6956" b="6955"/>
          <a:stretch/>
        </p:blipFill>
        <p:spPr>
          <a:xfrm>
            <a:off x="7928616" y="2154478"/>
            <a:ext cx="3641615" cy="470352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600" b="1">
                <a:solidFill>
                  <a:schemeClr val="lt1"/>
                </a:solidFill>
              </a:rPr>
              <a:t>8</a:t>
            </a:fld>
            <a:endParaRPr sz="1400" b="1">
              <a:solidFill>
                <a:schemeClr val="lt1"/>
              </a:solidFill>
            </a:endParaRPr>
          </a:p>
        </p:txBody>
      </p:sp>
      <p:pic>
        <p:nvPicPr>
          <p:cNvPr id="209" name="Google Shape;209;p8"/>
          <p:cNvPicPr preferRelativeResize="0"/>
          <p:nvPr/>
        </p:nvPicPr>
        <p:blipFill rotWithShape="1">
          <a:blip r:embed="rId4">
            <a:alphaModFix/>
          </a:blip>
          <a:srcRect l="17388" t="27587" r="24817" b="24341"/>
          <a:stretch/>
        </p:blipFill>
        <p:spPr>
          <a:xfrm>
            <a:off x="10186219" y="331510"/>
            <a:ext cx="1594706" cy="938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600" b="1"/>
              <a:t>9</a:t>
            </a:fld>
            <a:endParaRPr sz="1600" b="1"/>
          </a:p>
        </p:txBody>
      </p:sp>
      <p:pic>
        <p:nvPicPr>
          <p:cNvPr id="215" name="Google Shape;215;p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2114" r="12114"/>
          <a:stretch/>
        </p:blipFill>
        <p:spPr>
          <a:xfrm>
            <a:off x="6096000" y="752088"/>
            <a:ext cx="5338916" cy="535382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9"/>
          <p:cNvSpPr/>
          <p:nvPr/>
        </p:nvSpPr>
        <p:spPr>
          <a:xfrm>
            <a:off x="0" y="2368733"/>
            <a:ext cx="7580671" cy="21205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578041" y="2679988"/>
            <a:ext cx="4815739" cy="822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4000"/>
              <a:buFont typeface="Prompt"/>
              <a:buNone/>
            </a:pPr>
            <a:r>
              <a:rPr lang="th-TH" sz="4000" b="1">
                <a:solidFill>
                  <a:srgbClr val="FFCE00"/>
                </a:solidFill>
                <a:latin typeface="Prompt"/>
                <a:ea typeface="Prompt"/>
                <a:cs typeface="Prompt"/>
                <a:sym typeface="Prompt"/>
              </a:rPr>
              <a:t>มหาวิทยาลัยบูรพา</a:t>
            </a:r>
            <a:endParaRPr sz="4000">
              <a:solidFill>
                <a:srgbClr val="FFCE00"/>
              </a:solidFill>
            </a:endParaRPr>
          </a:p>
        </p:txBody>
      </p:sp>
      <p:sp>
        <p:nvSpPr>
          <p:cNvPr id="218" name="Google Shape;218;p9"/>
          <p:cNvSpPr txBox="1"/>
          <p:nvPr/>
        </p:nvSpPr>
        <p:spPr>
          <a:xfrm>
            <a:off x="578041" y="3433419"/>
            <a:ext cx="6096000" cy="47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i="0">
                <a:solidFill>
                  <a:srgbClr val="3F3F3F"/>
                </a:solidFill>
                <a:latin typeface="Prompt"/>
                <a:ea typeface="Prompt"/>
                <a:cs typeface="Prompt"/>
                <a:sym typeface="Prompt"/>
              </a:rPr>
              <a:t>คำขวัญ : สุโข ปญฺญาปฏิลาโภ ความได้ปัญญา ให้เกิดสุข</a:t>
            </a:r>
            <a:endParaRPr/>
          </a:p>
        </p:txBody>
      </p:sp>
      <p:pic>
        <p:nvPicPr>
          <p:cNvPr id="219" name="Google Shape;21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8041" y="283615"/>
            <a:ext cx="1444781" cy="144478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9"/>
          <p:cNvSpPr txBox="1"/>
          <p:nvPr/>
        </p:nvSpPr>
        <p:spPr>
          <a:xfrm>
            <a:off x="2981780" y="5901152"/>
            <a:ext cx="2630602" cy="711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th-TH" sz="1600" b="1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วรรณภา โปษยาอนุวัตร์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th-TH" sz="1600" b="1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นักวิชาการศึกษา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22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Custom Design</vt:lpstr>
      <vt:lpstr>PowerPoint Presentation</vt:lpstr>
      <vt:lpstr>PowerPoint Presentation</vt:lpstr>
      <vt:lpstr>PowerPoint Presentation</vt:lpstr>
      <vt:lpstr>มหาวิทยาลัยบูรพา </vt:lpstr>
      <vt:lpstr>มหาวิทยาลัยบูรพา </vt:lpstr>
      <vt:lpstr>มหาวิทยาลัยบูรพา</vt:lpstr>
      <vt:lpstr>PowerPoint Presentation</vt:lpstr>
      <vt:lpstr>มหาวิทยาลัยบูรพา</vt:lpstr>
      <vt:lpstr>มหาวิทยาลัยบูรพา</vt:lpstr>
      <vt:lpstr>มหาวิทยาลัยบูรพา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มหาวิทยาลัยบูรพา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วรรณภา โปษยาอนุวัตร์</dc:creator>
  <cp:revision>1</cp:revision>
  <dcterms:created xsi:type="dcterms:W3CDTF">2021-05-03T03:08:41Z</dcterms:created>
  <dcterms:modified xsi:type="dcterms:W3CDTF">2023-06-16T05:07:10Z</dcterms:modified>
</cp:coreProperties>
</file>